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49" r:id="rId4"/>
    <p:sldMasterId id="2147483787" r:id="rId5"/>
  </p:sldMasterIdLst>
  <p:notesMasterIdLst>
    <p:notesMasterId r:id="rId16"/>
  </p:notesMasterIdLst>
  <p:handoutMasterIdLst>
    <p:handoutMasterId r:id="rId17"/>
  </p:handoutMasterIdLst>
  <p:sldIdLst>
    <p:sldId id="262" r:id="rId6"/>
    <p:sldId id="268" r:id="rId7"/>
    <p:sldId id="272" r:id="rId8"/>
    <p:sldId id="280" r:id="rId9"/>
    <p:sldId id="273" r:id="rId10"/>
    <p:sldId id="278" r:id="rId11"/>
    <p:sldId id="283" r:id="rId12"/>
    <p:sldId id="282" r:id="rId13"/>
    <p:sldId id="281" r:id="rId14"/>
    <p:sldId id="279" r:id="rId15"/>
  </p:sldIdLst>
  <p:sldSz cx="9144000" cy="5143500" type="screen16x9"/>
  <p:notesSz cx="6724650" cy="9874250"/>
  <p:defaultTextStyle>
    <a:defPPr>
      <a:defRPr lang="de-CH"/>
    </a:defPPr>
    <a:lvl1pPr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342900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685800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028700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371600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1714500" algn="l" defTabSz="685800" rtl="0" eaLnBrk="1" latinLnBrk="0" hangingPunct="1">
      <a:defRPr sz="1800" kern="1200">
        <a:solidFill>
          <a:schemeClr val="tx1"/>
        </a:solidFill>
        <a:latin typeface="Times" pitchFamily="18" charset="0"/>
        <a:ea typeface="+mn-ea"/>
        <a:cs typeface="+mn-cs"/>
      </a:defRPr>
    </a:lvl6pPr>
    <a:lvl7pPr marL="2057400" algn="l" defTabSz="685800" rtl="0" eaLnBrk="1" latinLnBrk="0" hangingPunct="1">
      <a:defRPr sz="1800" kern="1200">
        <a:solidFill>
          <a:schemeClr val="tx1"/>
        </a:solidFill>
        <a:latin typeface="Times" pitchFamily="18" charset="0"/>
        <a:ea typeface="+mn-ea"/>
        <a:cs typeface="+mn-cs"/>
      </a:defRPr>
    </a:lvl7pPr>
    <a:lvl8pPr marL="2400300" algn="l" defTabSz="685800" rtl="0" eaLnBrk="1" latinLnBrk="0" hangingPunct="1">
      <a:defRPr sz="1800" kern="1200">
        <a:solidFill>
          <a:schemeClr val="tx1"/>
        </a:solidFill>
        <a:latin typeface="Times" pitchFamily="18" charset="0"/>
        <a:ea typeface="+mn-ea"/>
        <a:cs typeface="+mn-cs"/>
      </a:defRPr>
    </a:lvl8pPr>
    <a:lvl9pPr marL="2743200" algn="l" defTabSz="685800" rtl="0" eaLnBrk="1" latinLnBrk="0" hangingPunct="1">
      <a:defRPr sz="1800" kern="1200">
        <a:solidFill>
          <a:schemeClr val="tx1"/>
        </a:solidFill>
        <a:latin typeface="Times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1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96E2"/>
    <a:srgbClr val="FF0000"/>
    <a:srgbClr val="58585A"/>
    <a:srgbClr val="3366CC"/>
    <a:srgbClr val="1FA3B7"/>
    <a:srgbClr val="D6E0F5"/>
    <a:srgbClr val="000000"/>
    <a:srgbClr val="10314D"/>
    <a:srgbClr val="BCBD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607" autoAdjust="0"/>
    <p:restoredTop sz="94652" autoAdjust="0"/>
  </p:normalViewPr>
  <p:slideViewPr>
    <p:cSldViewPr snapToGrid="0" showGuides="1">
      <p:cViewPr varScale="1">
        <p:scale>
          <a:sx n="111" d="100"/>
          <a:sy n="111" d="100"/>
        </p:scale>
        <p:origin x="86" y="11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91" d="100"/>
          <a:sy n="91" d="100"/>
        </p:scale>
        <p:origin x="3710" y="72"/>
      </p:cViewPr>
      <p:guideLst>
        <p:guide orient="horz" pos="3110"/>
        <p:guide pos="2118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14539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82" tIns="45441" rIns="90882" bIns="45441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0112" y="0"/>
            <a:ext cx="291453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82" tIns="45441" rIns="90882" bIns="45441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380537"/>
            <a:ext cx="2914539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82" tIns="45441" rIns="90882" bIns="45441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0112" y="9380537"/>
            <a:ext cx="291453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82" tIns="45441" rIns="90882" bIns="45441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F6F22B0-5AB4-4534-A196-09D5FD40838C}" type="slidenum"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pPr/>
              <a:t>‹Nr.›</a:t>
            </a:fld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3741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14539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82" tIns="45441" rIns="90882" bIns="45441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0112" y="0"/>
            <a:ext cx="291453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82" tIns="45441" rIns="90882" bIns="4544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CH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3025" y="741363"/>
            <a:ext cx="6578600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38900" y="4690269"/>
            <a:ext cx="5570290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82" tIns="45441" rIns="90882" bIns="4544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380537"/>
            <a:ext cx="2914539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82" tIns="45441" rIns="90882" bIns="45441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CH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0112" y="9380537"/>
            <a:ext cx="291453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82" tIns="45441" rIns="90882" bIns="4544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F9673C1-B10B-4A71-96FC-7B6CB81AABD2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481911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05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342900" algn="l" rtl="0" fontAlgn="base">
      <a:spcBef>
        <a:spcPct val="30000"/>
      </a:spcBef>
      <a:spcAft>
        <a:spcPct val="0"/>
      </a:spcAft>
      <a:defRPr sz="105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685800" algn="l" rtl="0" fontAlgn="base">
      <a:spcBef>
        <a:spcPct val="30000"/>
      </a:spcBef>
      <a:spcAft>
        <a:spcPct val="0"/>
      </a:spcAft>
      <a:defRPr sz="105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028700" algn="l" rtl="0" fontAlgn="base">
      <a:spcBef>
        <a:spcPct val="30000"/>
      </a:spcBef>
      <a:spcAft>
        <a:spcPct val="0"/>
      </a:spcAft>
      <a:defRPr sz="105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371600" algn="l" rtl="0" fontAlgn="base">
      <a:spcBef>
        <a:spcPct val="30000"/>
      </a:spcBef>
      <a:spcAft>
        <a:spcPct val="0"/>
      </a:spcAft>
      <a:defRPr sz="105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seit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Platzhalter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95401" y="1736202"/>
            <a:ext cx="7489824" cy="1935866"/>
          </a:xfrm>
        </p:spPr>
        <p:txBody>
          <a:bodyPr/>
          <a:lstStyle>
            <a:lvl1pPr>
              <a:lnSpc>
                <a:spcPts val="6000"/>
              </a:lnSpc>
              <a:defRPr sz="5200"/>
            </a:lvl1pPr>
          </a:lstStyle>
          <a:p>
            <a:r>
              <a:rPr lang="fr-CH" noProof="0"/>
              <a:t>[</a:t>
            </a:r>
            <a:r>
              <a:rPr lang="de-CH" noProof="0"/>
              <a:t>Titel der Präsentation</a:t>
            </a:r>
            <a:r>
              <a:rPr lang="fr-CH" noProof="0"/>
              <a:t>]</a:t>
            </a:r>
            <a:endParaRPr lang="de-CH" noProof="0" dirty="0"/>
          </a:p>
        </p:txBody>
      </p:sp>
      <p:sp>
        <p:nvSpPr>
          <p:cNvPr id="3" name="Text Platzhalter"/>
          <p:cNvSpPr>
            <a:spLocks noGrp="1"/>
          </p:cNvSpPr>
          <p:nvPr>
            <p:ph type="body" sz="quarter" idx="10" hasCustomPrompt="1"/>
          </p:nvPr>
        </p:nvSpPr>
        <p:spPr>
          <a:xfrm>
            <a:off x="1295401" y="3888918"/>
            <a:ext cx="7489824" cy="1059319"/>
          </a:xfrm>
        </p:spPr>
        <p:txBody>
          <a:bodyPr tIns="46800"/>
          <a:lstStyle>
            <a:lvl1pPr marL="0" indent="0" algn="l">
              <a:lnSpc>
                <a:spcPts val="4200"/>
              </a:lnSpc>
              <a:spcAft>
                <a:spcPts val="450"/>
              </a:spcAft>
              <a:buNone/>
              <a:defRPr sz="3200"/>
            </a:lvl1pPr>
          </a:lstStyle>
          <a:p>
            <a:pPr lvl="0"/>
            <a:r>
              <a:rPr lang="de-CH"/>
              <a:t>Vorname Nachname, 24. März 2023</a:t>
            </a:r>
          </a:p>
        </p:txBody>
      </p:sp>
      <p:pic>
        <p:nvPicPr>
          <p:cNvPr id="9" name="Bundeslogo" descr="Bundeslogo">
            <a:extLst>
              <a:ext uri="{FF2B5EF4-FFF2-40B4-BE49-F238E27FC236}">
                <a16:creationId xmlns:a16="http://schemas.microsoft.com/office/drawing/2014/main" id="{5C262293-2481-4878-AF0E-34908DC7FF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" t="4211" r="4866" b="11776"/>
          <a:stretch/>
        </p:blipFill>
        <p:spPr>
          <a:xfrm>
            <a:off x="1022400" y="262800"/>
            <a:ext cx="1495491" cy="381600"/>
          </a:xfrm>
          <a:prstGeom prst="rect">
            <a:avLst/>
          </a:prstGeom>
        </p:spPr>
      </p:pic>
      <p:sp>
        <p:nvSpPr>
          <p:cNvPr id="8" name="Text Kennzeichnung"/>
          <p:cNvSpPr txBox="1">
            <a:spLocks noChangeArrowheads="1"/>
          </p:cNvSpPr>
          <p:nvPr userDrawn="1"/>
        </p:nvSpPr>
        <p:spPr bwMode="auto">
          <a:xfrm>
            <a:off x="3429000" y="261833"/>
            <a:ext cx="5043668" cy="504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>
              <a:lnSpc>
                <a:spcPts val="1000"/>
              </a:lnSpc>
              <a:spcBef>
                <a:spcPts val="0"/>
              </a:spcBef>
              <a:spcAft>
                <a:spcPts val="0"/>
              </a:spcAft>
            </a:pPr>
            <a:r>
              <a:rPr lang="de-CH" sz="800" b="0">
                <a:latin typeface="Arial" charset="0"/>
              </a:rPr>
              <a:t> </a:t>
            </a:r>
            <a:endParaRPr lang="de-CH" sz="800" b="0" dirty="0">
              <a:latin typeface="Arial" charset="0"/>
            </a:endParaRPr>
          </a:p>
          <a:p>
            <a:pPr marL="0" marR="0" lvl="0" indent="0" algn="l" defTabSz="685800" rtl="0" eaLnBrk="0" fontAlgn="base" latinLnBrk="0" hangingPunct="0">
              <a:lnSpc>
                <a:spcPts val="1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CH" sz="800" b="1">
                <a:latin typeface="Arial" charset="0"/>
              </a:rPr>
              <a:t> </a:t>
            </a:r>
          </a:p>
          <a:p>
            <a:pPr marL="0" marR="0" lvl="0" indent="0" algn="l" defTabSz="685800" rtl="0" eaLnBrk="0" fontAlgn="base" latinLnBrk="0" hangingPunct="0">
              <a:lnSpc>
                <a:spcPts val="1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lang="de-CH" sz="800" b="0" baseline="0" dirty="0">
                <a:latin typeface="Arial" charset="0"/>
              </a:rPr>
            </a:br>
            <a:endParaRPr lang="de-CH" sz="800" b="0" dirty="0">
              <a:latin typeface="Arial" charset="0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8" pos="215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sverzeichnis 5 Punkte Balken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noProof="0" dirty="0"/>
              <a:t>Titel durch Klicken hinzufügen</a:t>
            </a:r>
          </a:p>
        </p:txBody>
      </p:sp>
      <p:sp>
        <p:nvSpPr>
          <p:cNvPr id="36" name="Abgerundetes Rechteck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4557" y="3650150"/>
            <a:ext cx="6930000" cy="4990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endParaRPr lang="de-DE" sz="1575" dirty="0">
              <a:solidFill>
                <a:srgbClr val="000000"/>
              </a:solidFill>
            </a:endParaRPr>
          </a:p>
        </p:txBody>
      </p:sp>
      <p:sp>
        <p:nvSpPr>
          <p:cNvPr id="33" name="Abgerundetes Rechteck 3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4557" y="3012275"/>
            <a:ext cx="6930000" cy="4990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endParaRPr lang="de-DE" sz="1575" dirty="0">
              <a:solidFill>
                <a:srgbClr val="000000"/>
              </a:solidFill>
            </a:endParaRPr>
          </a:p>
        </p:txBody>
      </p:sp>
      <p:sp>
        <p:nvSpPr>
          <p:cNvPr id="31" name="Abgerundetes Rechteck 3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4557" y="2374400"/>
            <a:ext cx="6930000" cy="4990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endParaRPr lang="de-DE" sz="1575" dirty="0">
              <a:solidFill>
                <a:srgbClr val="000000"/>
              </a:solidFill>
            </a:endParaRPr>
          </a:p>
        </p:txBody>
      </p:sp>
      <p:sp>
        <p:nvSpPr>
          <p:cNvPr id="29" name="Abgerundetes Rechteck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4557" y="1735351"/>
            <a:ext cx="6930000" cy="4990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endParaRPr lang="de-DE" sz="1575" dirty="0">
              <a:solidFill>
                <a:srgbClr val="000000"/>
              </a:solidFill>
            </a:endParaRPr>
          </a:p>
        </p:txBody>
      </p:sp>
      <p:sp>
        <p:nvSpPr>
          <p:cNvPr id="26" name="Abgerundetes Rechteck 2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4557" y="1109186"/>
            <a:ext cx="6930000" cy="4990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endParaRPr lang="de-DE" sz="1575" dirty="0">
              <a:solidFill>
                <a:srgbClr val="000000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8" name="Textplatzhalter 10"/>
          <p:cNvSpPr>
            <a:spLocks noGrp="1"/>
          </p:cNvSpPr>
          <p:nvPr>
            <p:ph type="body" sz="quarter" idx="34" hasCustomPrompt="1"/>
          </p:nvPr>
        </p:nvSpPr>
        <p:spPr>
          <a:xfrm>
            <a:off x="2001091" y="3719164"/>
            <a:ext cx="6056653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5 </a:t>
            </a:r>
            <a:r>
              <a:rPr lang="de-DE" dirty="0"/>
              <a:t>hinzufügen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33" hasCustomPrompt="1"/>
          </p:nvPr>
        </p:nvSpPr>
        <p:spPr>
          <a:xfrm>
            <a:off x="2001091" y="3081289"/>
            <a:ext cx="6056653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4 </a:t>
            </a:r>
            <a:r>
              <a:rPr lang="de-DE" dirty="0"/>
              <a:t>hinzufügen</a:t>
            </a:r>
          </a:p>
        </p:txBody>
      </p:sp>
      <p:sp>
        <p:nvSpPr>
          <p:cNvPr id="32" name="Textplatzhalter 10"/>
          <p:cNvSpPr>
            <a:spLocks noGrp="1"/>
          </p:cNvSpPr>
          <p:nvPr>
            <p:ph type="body" sz="quarter" idx="32" hasCustomPrompt="1"/>
          </p:nvPr>
        </p:nvSpPr>
        <p:spPr>
          <a:xfrm>
            <a:off x="2001091" y="2443414"/>
            <a:ext cx="6056653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3 </a:t>
            </a:r>
            <a:r>
              <a:rPr lang="de-DE" dirty="0"/>
              <a:t>hinzufügen</a:t>
            </a:r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31" hasCustomPrompt="1"/>
          </p:nvPr>
        </p:nvSpPr>
        <p:spPr>
          <a:xfrm>
            <a:off x="2001091" y="1804365"/>
            <a:ext cx="6056653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2 </a:t>
            </a:r>
            <a:r>
              <a:rPr lang="de-DE" dirty="0"/>
              <a:t>hinzufügen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2001091" y="1178200"/>
            <a:ext cx="6056653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1 </a:t>
            </a:r>
            <a:r>
              <a:rPr lang="de-DE" dirty="0"/>
              <a:t>hinzufügen</a:t>
            </a:r>
          </a:p>
        </p:txBody>
      </p:sp>
      <p:sp>
        <p:nvSpPr>
          <p:cNvPr id="37" name="Bildplatzhalter 10"/>
          <p:cNvSpPr>
            <a:spLocks noGrp="1"/>
          </p:cNvSpPr>
          <p:nvPr>
            <p:ph type="pic" sz="quarter" idx="20" hasCustomPrompt="1"/>
          </p:nvPr>
        </p:nvSpPr>
        <p:spPr>
          <a:xfrm>
            <a:off x="1431314" y="3731909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/>
            </a:lvl1pPr>
          </a:lstStyle>
          <a:p>
            <a:r>
              <a:rPr lang="de-CH" dirty="0"/>
              <a:t>5 Bild klicken &gt; Mediaset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9" hasCustomPrompt="1"/>
          </p:nvPr>
        </p:nvSpPr>
        <p:spPr>
          <a:xfrm>
            <a:off x="1431314" y="3093551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/>
            </a:lvl1pPr>
          </a:lstStyle>
          <a:p>
            <a:r>
              <a:rPr lang="de-CH" dirty="0"/>
              <a:t>4 Bild klicken &gt; Mediaset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8" hasCustomPrompt="1"/>
          </p:nvPr>
        </p:nvSpPr>
        <p:spPr>
          <a:xfrm>
            <a:off x="1422531" y="2455193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/>
            </a:lvl1pPr>
          </a:lstStyle>
          <a:p>
            <a:r>
              <a:rPr lang="de-CH" dirty="0"/>
              <a:t>3 Bild klicken &gt; Mediaset</a:t>
            </a:r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7" hasCustomPrompt="1"/>
          </p:nvPr>
        </p:nvSpPr>
        <p:spPr>
          <a:xfrm>
            <a:off x="1427397" y="1816240"/>
            <a:ext cx="336947" cy="3381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/>
            </a:lvl1pPr>
          </a:lstStyle>
          <a:p>
            <a:r>
              <a:rPr lang="de-CH" dirty="0"/>
              <a:t>2 Bild klicken &gt; Mediaset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6" hasCustomPrompt="1"/>
          </p:nvPr>
        </p:nvSpPr>
        <p:spPr>
          <a:xfrm>
            <a:off x="1426687" y="1178201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/>
            </a:lvl1pPr>
          </a:lstStyle>
          <a:p>
            <a:r>
              <a:rPr lang="de-CH" dirty="0"/>
              <a:t>1 Bild klicken &gt; Mediaset</a:t>
            </a:r>
          </a:p>
        </p:txBody>
      </p:sp>
    </p:spTree>
    <p:extLst>
      <p:ext uri="{BB962C8B-B14F-4D97-AF65-F5344CB8AC3E}">
        <p14:creationId xmlns:p14="http://schemas.microsoft.com/office/powerpoint/2010/main" val="365258642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Ein Wort Türkis Hintergrund Türk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89" y="1087041"/>
            <a:ext cx="9144000" cy="40564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/>
          </a:p>
        </p:txBody>
      </p:sp>
      <p:sp>
        <p:nvSpPr>
          <p:cNvPr id="4" name="Textplatzhalt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223963" y="2816952"/>
            <a:ext cx="6696075" cy="647700"/>
          </a:xfrm>
          <a:prstGeom prst="rect">
            <a:avLst/>
          </a:prstGeom>
        </p:spPr>
        <p:txBody>
          <a:bodyPr anchor="ctr"/>
          <a:lstStyle>
            <a:lvl1pPr marL="0" marR="0" indent="0" algn="ctr" defTabSz="685800" rtl="0" eaLnBrk="1" fontAlgn="base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5200" baseline="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CH" dirty="0"/>
              <a:t>Ein Wort </a:t>
            </a:r>
            <a:r>
              <a:rPr lang="de-DE" dirty="0"/>
              <a:t>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8035324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Ein Wort Icon Türkis Hintergrund Türk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89" y="1087041"/>
            <a:ext cx="9144000" cy="40564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/>
          </a:p>
        </p:txBody>
      </p:sp>
      <p:sp>
        <p:nvSpPr>
          <p:cNvPr id="9" name="Abgerundetes 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07904" y="1538126"/>
            <a:ext cx="1728192" cy="1728000"/>
          </a:xfrm>
          <a:prstGeom prst="roundRect">
            <a:avLst>
              <a:gd name="adj" fmla="val 1718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/>
          </a:p>
        </p:txBody>
      </p:sp>
      <p:sp>
        <p:nvSpPr>
          <p:cNvPr id="11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223963" y="3621093"/>
            <a:ext cx="6696075" cy="6477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3600"/>
              </a:lnSpc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CH" dirty="0"/>
              <a:t>Ein Wort hinzufügen</a:t>
            </a:r>
          </a:p>
        </p:txBody>
      </p:sp>
      <p:sp>
        <p:nvSpPr>
          <p:cNvPr id="10" name="Bildplatzhalter 6"/>
          <p:cNvSpPr>
            <a:spLocks noGrp="1"/>
          </p:cNvSpPr>
          <p:nvPr>
            <p:ph type="pic" sz="quarter" idx="12" hasCustomPrompt="1"/>
          </p:nvPr>
        </p:nvSpPr>
        <p:spPr>
          <a:xfrm>
            <a:off x="4032000" y="1862126"/>
            <a:ext cx="1080000" cy="1080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700">
                <a:solidFill>
                  <a:srgbClr val="000000"/>
                </a:solidFill>
              </a:defRPr>
            </a:lvl1pPr>
          </a:lstStyle>
          <a:p>
            <a:r>
              <a:rPr lang="de-CH" dirty="0"/>
              <a:t>Bild klicken &gt; Mediaset</a:t>
            </a:r>
          </a:p>
        </p:txBody>
      </p:sp>
    </p:spTree>
    <p:extLst>
      <p:ext uri="{BB962C8B-B14F-4D97-AF65-F5344CB8AC3E}">
        <p14:creationId xmlns:p14="http://schemas.microsoft.com/office/powerpoint/2010/main" val="2127132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sverzeichnis 6 Punkte Balken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noProof="0" dirty="0"/>
              <a:t>Titel durch Klicken hinzufügen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21" name="Abgerundetes Rechteck 1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4552" y="2855051"/>
            <a:ext cx="6930000" cy="46609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sz="1575" dirty="0">
              <a:solidFill>
                <a:srgbClr val="000000"/>
              </a:solidFill>
            </a:endParaRPr>
          </a:p>
        </p:txBody>
      </p:sp>
      <p:sp>
        <p:nvSpPr>
          <p:cNvPr id="116" name="Abgerundetes Rechteck 1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4552" y="2275800"/>
            <a:ext cx="6930000" cy="46188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sz="1575" dirty="0">
              <a:solidFill>
                <a:srgbClr val="000000"/>
              </a:solidFill>
            </a:endParaRPr>
          </a:p>
        </p:txBody>
      </p:sp>
      <p:sp>
        <p:nvSpPr>
          <p:cNvPr id="96" name="Abgerundetes Rechteck 9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4552" y="1696550"/>
            <a:ext cx="6930000" cy="46188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sz="1575" dirty="0">
              <a:solidFill>
                <a:srgbClr val="000000"/>
              </a:solidFill>
            </a:endParaRPr>
          </a:p>
        </p:txBody>
      </p:sp>
      <p:sp>
        <p:nvSpPr>
          <p:cNvPr id="126" name="Abgerundetes Rechteck 12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4552" y="1110637"/>
            <a:ext cx="6930000" cy="46609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endParaRPr lang="de-DE" sz="1575" dirty="0">
              <a:solidFill>
                <a:srgbClr val="000000"/>
              </a:solidFill>
            </a:endParaRPr>
          </a:p>
        </p:txBody>
      </p:sp>
      <p:sp>
        <p:nvSpPr>
          <p:cNvPr id="34" name="Abgerundetes Rechteck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4552" y="3438515"/>
            <a:ext cx="6930000" cy="46609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sz="1575" dirty="0">
              <a:solidFill>
                <a:srgbClr val="000000"/>
              </a:solidFill>
            </a:endParaRPr>
          </a:p>
        </p:txBody>
      </p:sp>
      <p:sp>
        <p:nvSpPr>
          <p:cNvPr id="38" name="Textplatzhalter 10"/>
          <p:cNvSpPr>
            <a:spLocks noGrp="1"/>
          </p:cNvSpPr>
          <p:nvPr>
            <p:ph type="body" sz="quarter" idx="34" hasCustomPrompt="1"/>
          </p:nvPr>
        </p:nvSpPr>
        <p:spPr>
          <a:xfrm>
            <a:off x="2001086" y="3494701"/>
            <a:ext cx="6073178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5 </a:t>
            </a:r>
            <a:r>
              <a:rPr lang="de-DE" dirty="0"/>
              <a:t>hinzufügen</a:t>
            </a:r>
          </a:p>
        </p:txBody>
      </p:sp>
      <p:sp>
        <p:nvSpPr>
          <p:cNvPr id="32" name="Textplatzhalter 10"/>
          <p:cNvSpPr>
            <a:spLocks noGrp="1"/>
          </p:cNvSpPr>
          <p:nvPr>
            <p:ph type="body" sz="quarter" idx="33" hasCustomPrompt="1"/>
          </p:nvPr>
        </p:nvSpPr>
        <p:spPr>
          <a:xfrm>
            <a:off x="2001086" y="2911721"/>
            <a:ext cx="6073178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4 </a:t>
            </a:r>
            <a:r>
              <a:rPr lang="de-DE" dirty="0"/>
              <a:t>hinzufügen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32" hasCustomPrompt="1"/>
          </p:nvPr>
        </p:nvSpPr>
        <p:spPr>
          <a:xfrm>
            <a:off x="2001086" y="2332953"/>
            <a:ext cx="6073178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3 </a:t>
            </a:r>
            <a:r>
              <a:rPr lang="de-DE" dirty="0"/>
              <a:t>hinzufügen</a:t>
            </a:r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31" hasCustomPrompt="1"/>
          </p:nvPr>
        </p:nvSpPr>
        <p:spPr>
          <a:xfrm>
            <a:off x="2001086" y="1753012"/>
            <a:ext cx="6073178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2 </a:t>
            </a:r>
            <a:r>
              <a:rPr lang="de-DE" dirty="0"/>
              <a:t>hinzufügen</a:t>
            </a:r>
          </a:p>
        </p:txBody>
      </p:sp>
      <p:sp>
        <p:nvSpPr>
          <p:cNvPr id="29" name="Textplatzhalt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2001086" y="1179293"/>
            <a:ext cx="6073178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1 </a:t>
            </a:r>
            <a:r>
              <a:rPr lang="de-DE" dirty="0"/>
              <a:t>hinzufügen</a:t>
            </a:r>
          </a:p>
        </p:txBody>
      </p:sp>
      <p:sp>
        <p:nvSpPr>
          <p:cNvPr id="37" name="Bildplatzhalter 10"/>
          <p:cNvSpPr>
            <a:spLocks noGrp="1"/>
          </p:cNvSpPr>
          <p:nvPr>
            <p:ph type="pic" sz="quarter" idx="20" hasCustomPrompt="1"/>
          </p:nvPr>
        </p:nvSpPr>
        <p:spPr>
          <a:xfrm>
            <a:off x="1431309" y="3507446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5 Bild klicken &gt; Mediaset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9" hasCustomPrompt="1"/>
          </p:nvPr>
        </p:nvSpPr>
        <p:spPr>
          <a:xfrm>
            <a:off x="1431309" y="2936086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4 Bild klicken &gt; Mediaset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8" hasCustomPrompt="1"/>
          </p:nvPr>
        </p:nvSpPr>
        <p:spPr>
          <a:xfrm>
            <a:off x="1422526" y="2344733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3 Bild klicken &gt; Mediaset</a:t>
            </a:r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7" hasCustomPrompt="1"/>
          </p:nvPr>
        </p:nvSpPr>
        <p:spPr>
          <a:xfrm>
            <a:off x="1427392" y="1764887"/>
            <a:ext cx="336947" cy="3381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2 Bild klicken &gt; Mediaset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6" hasCustomPrompt="1"/>
          </p:nvPr>
        </p:nvSpPr>
        <p:spPr>
          <a:xfrm>
            <a:off x="1426682" y="1179293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1 Bild klicken &gt; Mediaset</a:t>
            </a:r>
          </a:p>
        </p:txBody>
      </p:sp>
      <p:sp>
        <p:nvSpPr>
          <p:cNvPr id="40" name="Abgerundetes Rechteck 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4552" y="4026477"/>
            <a:ext cx="6930000" cy="46950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sz="1575" dirty="0">
              <a:solidFill>
                <a:srgbClr val="000000"/>
              </a:solidFill>
            </a:endParaRPr>
          </a:p>
        </p:txBody>
      </p:sp>
      <p:sp>
        <p:nvSpPr>
          <p:cNvPr id="43" name="Textplatzhalter 10"/>
          <p:cNvSpPr>
            <a:spLocks noGrp="1"/>
          </p:cNvSpPr>
          <p:nvPr>
            <p:ph type="body" sz="quarter" idx="35" hasCustomPrompt="1"/>
          </p:nvPr>
        </p:nvSpPr>
        <p:spPr>
          <a:xfrm>
            <a:off x="2001086" y="4079252"/>
            <a:ext cx="6073178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6 </a:t>
            </a:r>
            <a:r>
              <a:rPr lang="de-DE" dirty="0"/>
              <a:t>hinzufügen</a:t>
            </a:r>
          </a:p>
        </p:txBody>
      </p:sp>
      <p:sp>
        <p:nvSpPr>
          <p:cNvPr id="44" name="Bildplatzhalter 10"/>
          <p:cNvSpPr>
            <a:spLocks noGrp="1"/>
          </p:cNvSpPr>
          <p:nvPr>
            <p:ph type="pic" sz="quarter" idx="36" hasCustomPrompt="1"/>
          </p:nvPr>
        </p:nvSpPr>
        <p:spPr>
          <a:xfrm>
            <a:off x="1431309" y="4091998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6 Bild klicken &gt; Mediaset</a:t>
            </a:r>
          </a:p>
        </p:txBody>
      </p:sp>
    </p:spTree>
    <p:extLst>
      <p:ext uri="{BB962C8B-B14F-4D97-AF65-F5344CB8AC3E}">
        <p14:creationId xmlns:p14="http://schemas.microsoft.com/office/powerpoint/2010/main" val="9933683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sverzeichnis 3 Punkte Balken Weiss Bild Hinte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1297467" y="202718"/>
            <a:ext cx="7487758" cy="821325"/>
          </a:xfrm>
        </p:spPr>
        <p:txBody>
          <a:bodyPr/>
          <a:lstStyle/>
          <a:p>
            <a:r>
              <a:rPr lang="de-CH" noProof="0" dirty="0"/>
              <a:t>Titel durch Klicken hinzufügen</a:t>
            </a:r>
          </a:p>
        </p:txBody>
      </p:sp>
      <p:sp>
        <p:nvSpPr>
          <p:cNvPr id="5" name="Rechteck 4"/>
          <p:cNvSpPr/>
          <p:nvPr userDrawn="1"/>
        </p:nvSpPr>
        <p:spPr>
          <a:xfrm>
            <a:off x="1189" y="1087041"/>
            <a:ext cx="9144000" cy="4056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087041"/>
            <a:ext cx="9144000" cy="4056459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01216" marR="0" indent="-201216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788" baseline="0"/>
            </a:lvl1pPr>
            <a:lvl2pPr marL="202406" indent="0">
              <a:lnSpc>
                <a:spcPct val="100000"/>
              </a:lnSpc>
              <a:buFontTx/>
              <a:buNone/>
              <a:defRPr sz="900"/>
            </a:lvl2pPr>
          </a:lstStyle>
          <a:p>
            <a:pPr marL="201216" marR="0" lvl="0" indent="-201216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1. Hintergrundbild zuerst einfügen durch klicken auf Bild, dann entweder via </a:t>
            </a:r>
            <a:r>
              <a:rPr lang="de-CH" dirty="0"/>
              <a:t>Mediaset oder via Einfügen &gt; Bilder / 2. Bild verdunkeln &gt; Rechtsklick auf Bild &gt; Grafik formatieren &gt; Bildkorrekturen &gt; Helligkeit</a:t>
            </a:r>
          </a:p>
          <a:p>
            <a:pPr marL="201216" marR="0" lvl="0" indent="-201216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de-CH" dirty="0"/>
          </a:p>
        </p:txBody>
      </p:sp>
      <p:sp>
        <p:nvSpPr>
          <p:cNvPr id="50" name="Textplatzhalte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297467" y="2777627"/>
            <a:ext cx="6947423" cy="499017"/>
          </a:xfrm>
          <a:prstGeom prst="roundRect">
            <a:avLst>
              <a:gd name="adj" fmla="val 1664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0" tIns="0" rIns="0" bIns="0" numCol="1" rtlCol="0" anchor="ctr" anchorCtr="0" compatLnSpc="1">
            <a:prstTxWarp prst="textNoShape">
              <a:avLst/>
            </a:prstTxWarp>
          </a:bodyPr>
          <a:lstStyle>
            <a:lvl1pPr>
              <a:defRPr lang="de-CH" sz="675" kern="1200" dirty="0">
                <a:solidFill>
                  <a:srgbClr val="000000"/>
                </a:solidFill>
              </a:defRPr>
            </a:lvl1pPr>
          </a:lstStyle>
          <a:p>
            <a:pPr marR="0" lvl="0" defTabSz="68580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CH" dirty="0"/>
              <a:t>  </a:t>
            </a:r>
          </a:p>
        </p:txBody>
      </p:sp>
      <p:sp>
        <p:nvSpPr>
          <p:cNvPr id="51" name="Textplatzhalter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 rot="16200000">
            <a:off x="1344160" y="2730934"/>
            <a:ext cx="499500" cy="592886"/>
          </a:xfrm>
          <a:prstGeom prst="round2Same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48" name="Textplatzhalte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97467" y="2144947"/>
            <a:ext cx="6947423" cy="499017"/>
          </a:xfrm>
          <a:prstGeom prst="roundRect">
            <a:avLst>
              <a:gd name="adj" fmla="val 1664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0" tIns="0" rIns="0" bIns="0" numCol="1" rtlCol="0" anchor="ctr" anchorCtr="0" compatLnSpc="1">
            <a:prstTxWarp prst="textNoShape">
              <a:avLst/>
            </a:prstTxWarp>
          </a:bodyPr>
          <a:lstStyle>
            <a:lvl1pPr>
              <a:defRPr lang="de-CH" sz="675" kern="1200" dirty="0">
                <a:solidFill>
                  <a:srgbClr val="000000"/>
                </a:solidFill>
              </a:defRPr>
            </a:lvl1pPr>
          </a:lstStyle>
          <a:p>
            <a:pPr marR="0" lvl="0" defTabSz="68580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CH" dirty="0"/>
              <a:t>  </a:t>
            </a:r>
          </a:p>
        </p:txBody>
      </p:sp>
      <p:sp>
        <p:nvSpPr>
          <p:cNvPr id="49" name="Textplatzhalter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 rot="16200000">
            <a:off x="1344160" y="2098254"/>
            <a:ext cx="499500" cy="592886"/>
          </a:xfrm>
          <a:prstGeom prst="round2Same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3" name="Textplatzhalte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297467" y="1506589"/>
            <a:ext cx="6947423" cy="499017"/>
          </a:xfrm>
          <a:prstGeom prst="roundRect">
            <a:avLst>
              <a:gd name="adj" fmla="val 1664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0" tIns="0" rIns="0" bIns="0" numCol="1" rtlCol="0" anchor="ctr" anchorCtr="0" compatLnSpc="1">
            <a:prstTxWarp prst="textNoShape">
              <a:avLst/>
            </a:prstTxWarp>
          </a:bodyPr>
          <a:lstStyle>
            <a:lvl1pPr>
              <a:defRPr lang="de-CH" sz="675" kern="1200" dirty="0">
                <a:solidFill>
                  <a:srgbClr val="000000"/>
                </a:solidFill>
              </a:defRPr>
            </a:lvl1pPr>
          </a:lstStyle>
          <a:p>
            <a:pPr marR="0" lvl="0" defTabSz="68580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CH" dirty="0"/>
              <a:t>  </a:t>
            </a:r>
          </a:p>
        </p:txBody>
      </p:sp>
      <p:sp>
        <p:nvSpPr>
          <p:cNvPr id="47" name="Textplatzhalter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 rot="16200000">
            <a:off x="1344160" y="1459896"/>
            <a:ext cx="499500" cy="592886"/>
          </a:xfrm>
          <a:prstGeom prst="round2Same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38" name="Textplatzhalter 10"/>
          <p:cNvSpPr>
            <a:spLocks noGrp="1"/>
          </p:cNvSpPr>
          <p:nvPr>
            <p:ph type="body" sz="quarter" idx="32" hasCustomPrompt="1"/>
          </p:nvPr>
        </p:nvSpPr>
        <p:spPr>
          <a:xfrm>
            <a:off x="1995190" y="2852560"/>
            <a:ext cx="6073178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3 </a:t>
            </a:r>
            <a:r>
              <a:rPr lang="de-DE" dirty="0"/>
              <a:t>hinzufügen</a:t>
            </a:r>
          </a:p>
        </p:txBody>
      </p:sp>
      <p:sp>
        <p:nvSpPr>
          <p:cNvPr id="39" name="Textplatzhalter 10"/>
          <p:cNvSpPr>
            <a:spLocks noGrp="1"/>
          </p:cNvSpPr>
          <p:nvPr>
            <p:ph type="body" sz="quarter" idx="31" hasCustomPrompt="1"/>
          </p:nvPr>
        </p:nvSpPr>
        <p:spPr>
          <a:xfrm>
            <a:off x="1995190" y="2213512"/>
            <a:ext cx="6073178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2 </a:t>
            </a:r>
            <a:r>
              <a:rPr lang="de-DE" dirty="0"/>
              <a:t>hinzufügen</a:t>
            </a:r>
          </a:p>
        </p:txBody>
      </p:sp>
      <p:sp>
        <p:nvSpPr>
          <p:cNvPr id="40" name="Textplatzhalt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1995190" y="1587347"/>
            <a:ext cx="6073178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1 </a:t>
            </a:r>
            <a:r>
              <a:rPr lang="de-DE" dirty="0"/>
              <a:t>hinzufügen</a:t>
            </a:r>
          </a:p>
        </p:txBody>
      </p:sp>
      <p:sp>
        <p:nvSpPr>
          <p:cNvPr id="43" name="Bildplatzhalter 8"/>
          <p:cNvSpPr>
            <a:spLocks noGrp="1"/>
          </p:cNvSpPr>
          <p:nvPr>
            <p:ph type="pic" sz="quarter" idx="18" hasCustomPrompt="1"/>
          </p:nvPr>
        </p:nvSpPr>
        <p:spPr>
          <a:xfrm>
            <a:off x="1416630" y="2864340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3 Bild klicken &gt; Mediaset</a:t>
            </a:r>
          </a:p>
        </p:txBody>
      </p:sp>
      <p:sp>
        <p:nvSpPr>
          <p:cNvPr id="44" name="Bildplatzhalter 6"/>
          <p:cNvSpPr>
            <a:spLocks noGrp="1"/>
          </p:cNvSpPr>
          <p:nvPr>
            <p:ph type="pic" sz="quarter" idx="17" hasCustomPrompt="1"/>
          </p:nvPr>
        </p:nvSpPr>
        <p:spPr>
          <a:xfrm>
            <a:off x="1421496" y="2225386"/>
            <a:ext cx="336947" cy="3381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2 Bild klicken &gt; Mediaset</a:t>
            </a:r>
          </a:p>
        </p:txBody>
      </p:sp>
      <p:sp>
        <p:nvSpPr>
          <p:cNvPr id="45" name="Bildplatzhalter 4"/>
          <p:cNvSpPr>
            <a:spLocks noGrp="1"/>
          </p:cNvSpPr>
          <p:nvPr>
            <p:ph type="pic" sz="quarter" idx="16" hasCustomPrompt="1"/>
          </p:nvPr>
        </p:nvSpPr>
        <p:spPr>
          <a:xfrm>
            <a:off x="1420786" y="1587347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1 Bild klicken &gt; Mediaset</a:t>
            </a:r>
          </a:p>
        </p:txBody>
      </p:sp>
    </p:spTree>
    <p:extLst>
      <p:ext uri="{BB962C8B-B14F-4D97-AF65-F5344CB8AC3E}">
        <p14:creationId xmlns:p14="http://schemas.microsoft.com/office/powerpoint/2010/main" val="2788475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sverzeichnis 4 Punkte Balken Weiss Bild Hinte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1296279" y="202718"/>
            <a:ext cx="7488946" cy="821326"/>
          </a:xfrm>
        </p:spPr>
        <p:txBody>
          <a:bodyPr/>
          <a:lstStyle/>
          <a:p>
            <a:r>
              <a:rPr lang="de-CH" noProof="0" dirty="0"/>
              <a:t>Titel durch Klicken hinzufügen</a:t>
            </a:r>
          </a:p>
        </p:txBody>
      </p:sp>
      <p:sp>
        <p:nvSpPr>
          <p:cNvPr id="5" name="Rechteck 4"/>
          <p:cNvSpPr/>
          <p:nvPr userDrawn="1"/>
        </p:nvSpPr>
        <p:spPr>
          <a:xfrm>
            <a:off x="1189" y="1087041"/>
            <a:ext cx="9144000" cy="4056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087041"/>
            <a:ext cx="9144000" cy="4056459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01216" marR="0" indent="-201216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788" baseline="0"/>
            </a:lvl1pPr>
            <a:lvl2pPr marL="202406" indent="0">
              <a:lnSpc>
                <a:spcPct val="100000"/>
              </a:lnSpc>
              <a:buFontTx/>
              <a:buNone/>
              <a:defRPr sz="900"/>
            </a:lvl2pPr>
          </a:lstStyle>
          <a:p>
            <a:pPr marL="201216" marR="0" lvl="0" indent="-201216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1. Hintergrundbild zuerst einfügen durch klicken auf Bild, dann entweder via </a:t>
            </a:r>
            <a:r>
              <a:rPr lang="de-CH" dirty="0"/>
              <a:t>Mediaset oder via Einfügen &gt; Bilder / 2. Bild verdunkeln &gt; Rechtsklick auf Bild &gt; Grafik formatieren &gt; Bildkorrekturen &gt; Helligkeit</a:t>
            </a:r>
          </a:p>
          <a:p>
            <a:pPr marL="201216" marR="0" lvl="0" indent="-201216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de-CH" dirty="0"/>
          </a:p>
        </p:txBody>
      </p:sp>
      <p:sp>
        <p:nvSpPr>
          <p:cNvPr id="52" name="Textplatzhalte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296279" y="3410308"/>
            <a:ext cx="6947423" cy="499017"/>
          </a:xfrm>
          <a:prstGeom prst="roundRect">
            <a:avLst>
              <a:gd name="adj" fmla="val 1664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0" tIns="0" rIns="0" bIns="0" numCol="1" rtlCol="0" anchor="ctr" anchorCtr="0" compatLnSpc="1">
            <a:prstTxWarp prst="textNoShape">
              <a:avLst/>
            </a:prstTxWarp>
          </a:bodyPr>
          <a:lstStyle>
            <a:lvl1pPr>
              <a:defRPr lang="de-CH" sz="675" kern="1200" dirty="0">
                <a:solidFill>
                  <a:srgbClr val="000000"/>
                </a:solidFill>
              </a:defRPr>
            </a:lvl1pPr>
          </a:lstStyle>
          <a:p>
            <a:pPr marR="0" lvl="0" defTabSz="68580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CH" dirty="0"/>
              <a:t>  </a:t>
            </a:r>
          </a:p>
        </p:txBody>
      </p:sp>
      <p:sp>
        <p:nvSpPr>
          <p:cNvPr id="53" name="Textplatzhalter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1342972" y="3363615"/>
            <a:ext cx="499500" cy="592886"/>
          </a:xfrm>
          <a:prstGeom prst="round2Same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50" name="Textplatzhalte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297469" y="2777627"/>
            <a:ext cx="6947423" cy="499017"/>
          </a:xfrm>
          <a:prstGeom prst="roundRect">
            <a:avLst>
              <a:gd name="adj" fmla="val 1664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0" tIns="0" rIns="0" bIns="0" numCol="1" rtlCol="0" anchor="ctr" anchorCtr="0" compatLnSpc="1">
            <a:prstTxWarp prst="textNoShape">
              <a:avLst/>
            </a:prstTxWarp>
          </a:bodyPr>
          <a:lstStyle>
            <a:lvl1pPr>
              <a:defRPr lang="de-CH" sz="675" kern="1200" dirty="0">
                <a:solidFill>
                  <a:srgbClr val="000000"/>
                </a:solidFill>
              </a:defRPr>
            </a:lvl1pPr>
          </a:lstStyle>
          <a:p>
            <a:pPr marR="0" lvl="0" defTabSz="68580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CH" dirty="0"/>
              <a:t>  </a:t>
            </a:r>
          </a:p>
        </p:txBody>
      </p:sp>
      <p:sp>
        <p:nvSpPr>
          <p:cNvPr id="51" name="Textplatzhalter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 rot="16200000">
            <a:off x="1342972" y="2730934"/>
            <a:ext cx="499500" cy="592886"/>
          </a:xfrm>
          <a:prstGeom prst="round2Same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48" name="Textplatzhalte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97469" y="2144947"/>
            <a:ext cx="6947423" cy="499017"/>
          </a:xfrm>
          <a:prstGeom prst="roundRect">
            <a:avLst>
              <a:gd name="adj" fmla="val 1664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0" tIns="0" rIns="0" bIns="0" numCol="1" rtlCol="0" anchor="ctr" anchorCtr="0" compatLnSpc="1">
            <a:prstTxWarp prst="textNoShape">
              <a:avLst/>
            </a:prstTxWarp>
          </a:bodyPr>
          <a:lstStyle>
            <a:lvl1pPr>
              <a:defRPr lang="de-CH" sz="675" kern="1200" dirty="0">
                <a:solidFill>
                  <a:srgbClr val="000000"/>
                </a:solidFill>
              </a:defRPr>
            </a:lvl1pPr>
          </a:lstStyle>
          <a:p>
            <a:pPr marR="0" lvl="0" defTabSz="68580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CH" dirty="0"/>
              <a:t>  </a:t>
            </a:r>
          </a:p>
        </p:txBody>
      </p:sp>
      <p:sp>
        <p:nvSpPr>
          <p:cNvPr id="49" name="Textplatzhalter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 rot="16200000">
            <a:off x="1344162" y="2098254"/>
            <a:ext cx="499500" cy="592886"/>
          </a:xfrm>
          <a:prstGeom prst="round2Same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3" name="Textplatzhalte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297469" y="1506589"/>
            <a:ext cx="6947423" cy="499017"/>
          </a:xfrm>
          <a:prstGeom prst="roundRect">
            <a:avLst>
              <a:gd name="adj" fmla="val 1664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0" tIns="0" rIns="0" bIns="0" numCol="1" rtlCol="0" anchor="ctr" anchorCtr="0" compatLnSpc="1">
            <a:prstTxWarp prst="textNoShape">
              <a:avLst/>
            </a:prstTxWarp>
          </a:bodyPr>
          <a:lstStyle>
            <a:lvl1pPr>
              <a:defRPr lang="de-CH" sz="675" kern="1200" dirty="0">
                <a:solidFill>
                  <a:srgbClr val="000000"/>
                </a:solidFill>
              </a:defRPr>
            </a:lvl1pPr>
          </a:lstStyle>
          <a:p>
            <a:pPr marR="0" lvl="0" defTabSz="68580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CH" dirty="0"/>
              <a:t>  </a:t>
            </a:r>
          </a:p>
        </p:txBody>
      </p:sp>
      <p:sp>
        <p:nvSpPr>
          <p:cNvPr id="47" name="Textplatzhalter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 rot="16200000">
            <a:off x="1344162" y="1459896"/>
            <a:ext cx="499500" cy="592886"/>
          </a:xfrm>
          <a:prstGeom prst="round2Same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37" name="Textplatzhalter 10"/>
          <p:cNvSpPr>
            <a:spLocks noGrp="1"/>
          </p:cNvSpPr>
          <p:nvPr>
            <p:ph type="body" sz="quarter" idx="33" hasCustomPrompt="1"/>
          </p:nvPr>
        </p:nvSpPr>
        <p:spPr>
          <a:xfrm>
            <a:off x="2010236" y="3490435"/>
            <a:ext cx="6073178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4 </a:t>
            </a:r>
            <a:r>
              <a:rPr lang="de-DE" dirty="0"/>
              <a:t>hinzufügen</a:t>
            </a:r>
          </a:p>
        </p:txBody>
      </p:sp>
      <p:sp>
        <p:nvSpPr>
          <p:cNvPr id="38" name="Textplatzhalter 10"/>
          <p:cNvSpPr>
            <a:spLocks noGrp="1"/>
          </p:cNvSpPr>
          <p:nvPr>
            <p:ph type="body" sz="quarter" idx="32" hasCustomPrompt="1"/>
          </p:nvPr>
        </p:nvSpPr>
        <p:spPr>
          <a:xfrm>
            <a:off x="1995191" y="2852560"/>
            <a:ext cx="6073178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3 </a:t>
            </a:r>
            <a:r>
              <a:rPr lang="de-DE" dirty="0"/>
              <a:t>hinzufügen</a:t>
            </a:r>
          </a:p>
        </p:txBody>
      </p:sp>
      <p:sp>
        <p:nvSpPr>
          <p:cNvPr id="39" name="Textplatzhalter 10"/>
          <p:cNvSpPr>
            <a:spLocks noGrp="1"/>
          </p:cNvSpPr>
          <p:nvPr>
            <p:ph type="body" sz="quarter" idx="31" hasCustomPrompt="1"/>
          </p:nvPr>
        </p:nvSpPr>
        <p:spPr>
          <a:xfrm>
            <a:off x="1995014" y="2220028"/>
            <a:ext cx="6073178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2 </a:t>
            </a:r>
            <a:r>
              <a:rPr lang="de-DE" dirty="0"/>
              <a:t>hinzufügen</a:t>
            </a:r>
          </a:p>
        </p:txBody>
      </p:sp>
      <p:sp>
        <p:nvSpPr>
          <p:cNvPr id="40" name="Textplatzhalt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1995191" y="1587347"/>
            <a:ext cx="6073178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1 </a:t>
            </a:r>
            <a:r>
              <a:rPr lang="de-DE" dirty="0"/>
              <a:t>hinzufügen</a:t>
            </a:r>
          </a:p>
        </p:txBody>
      </p:sp>
      <p:sp>
        <p:nvSpPr>
          <p:cNvPr id="42" name="Bildplatzhalter 10"/>
          <p:cNvSpPr>
            <a:spLocks noGrp="1"/>
          </p:cNvSpPr>
          <p:nvPr>
            <p:ph type="pic" sz="quarter" idx="19" hasCustomPrompt="1"/>
          </p:nvPr>
        </p:nvSpPr>
        <p:spPr>
          <a:xfrm>
            <a:off x="1440458" y="3502698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4 Bild klicken &gt; Mediaset</a:t>
            </a:r>
          </a:p>
        </p:txBody>
      </p:sp>
      <p:sp>
        <p:nvSpPr>
          <p:cNvPr id="43" name="Bildplatzhalter 8"/>
          <p:cNvSpPr>
            <a:spLocks noGrp="1"/>
          </p:cNvSpPr>
          <p:nvPr>
            <p:ph type="pic" sz="quarter" idx="18" hasCustomPrompt="1"/>
          </p:nvPr>
        </p:nvSpPr>
        <p:spPr>
          <a:xfrm>
            <a:off x="1416631" y="2864828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3 Bild klicken &gt; Mediaset</a:t>
            </a:r>
          </a:p>
        </p:txBody>
      </p:sp>
      <p:sp>
        <p:nvSpPr>
          <p:cNvPr id="44" name="Bildplatzhalter 6"/>
          <p:cNvSpPr>
            <a:spLocks noGrp="1"/>
          </p:cNvSpPr>
          <p:nvPr>
            <p:ph type="pic" sz="quarter" idx="17" hasCustomPrompt="1"/>
          </p:nvPr>
        </p:nvSpPr>
        <p:spPr>
          <a:xfrm>
            <a:off x="1421497" y="2225769"/>
            <a:ext cx="336947" cy="3381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2 Bild klicken &gt; Mediaset</a:t>
            </a:r>
          </a:p>
        </p:txBody>
      </p:sp>
      <p:sp>
        <p:nvSpPr>
          <p:cNvPr id="45" name="Bildplatzhalter 4"/>
          <p:cNvSpPr>
            <a:spLocks noGrp="1"/>
          </p:cNvSpPr>
          <p:nvPr>
            <p:ph type="pic" sz="quarter" idx="16" hasCustomPrompt="1"/>
          </p:nvPr>
        </p:nvSpPr>
        <p:spPr>
          <a:xfrm>
            <a:off x="1420787" y="1587347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1 Bild klicken &gt; Mediaset</a:t>
            </a:r>
          </a:p>
        </p:txBody>
      </p:sp>
    </p:spTree>
    <p:extLst>
      <p:ext uri="{BB962C8B-B14F-4D97-AF65-F5344CB8AC3E}">
        <p14:creationId xmlns:p14="http://schemas.microsoft.com/office/powerpoint/2010/main" val="15531503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sverzeichnis 5 Punkte Balken Weiss Bild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1297463" y="202718"/>
            <a:ext cx="7487762" cy="820843"/>
          </a:xfrm>
        </p:spPr>
        <p:txBody>
          <a:bodyPr/>
          <a:lstStyle/>
          <a:p>
            <a:r>
              <a:rPr lang="de-CH" noProof="0" dirty="0"/>
              <a:t>Titel durch Klicken hinzufügen</a:t>
            </a:r>
          </a:p>
        </p:txBody>
      </p:sp>
      <p:sp>
        <p:nvSpPr>
          <p:cNvPr id="5" name="Rechteck 4"/>
          <p:cNvSpPr/>
          <p:nvPr userDrawn="1"/>
        </p:nvSpPr>
        <p:spPr>
          <a:xfrm>
            <a:off x="1189" y="1087041"/>
            <a:ext cx="9144000" cy="4056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087041"/>
            <a:ext cx="9144000" cy="4056459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01216" marR="0" indent="-201216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788" baseline="0"/>
            </a:lvl1pPr>
            <a:lvl2pPr marL="202406" indent="0">
              <a:lnSpc>
                <a:spcPct val="100000"/>
              </a:lnSpc>
              <a:buFontTx/>
              <a:buNone/>
              <a:defRPr sz="900"/>
            </a:lvl2pPr>
          </a:lstStyle>
          <a:p>
            <a:pPr marL="201216" marR="0" lvl="0" indent="-201216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1. Hintergrundbild zuerst einfügen durch klicken auf Bild, dann entweder via </a:t>
            </a:r>
            <a:r>
              <a:rPr lang="de-CH" dirty="0"/>
              <a:t>Mediaset oder via Einfügen &gt; Bilder / 2. Bild verdunkeln &gt; Rechtsklick auf Bild &gt; Grafik formatieren &gt; Bildkorrekturen &gt; Helligkeit</a:t>
            </a:r>
          </a:p>
          <a:p>
            <a:pPr marL="201216" marR="0" lvl="0" indent="-201216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de-CH" dirty="0"/>
          </a:p>
        </p:txBody>
      </p:sp>
      <p:sp>
        <p:nvSpPr>
          <p:cNvPr id="52" name="Textplatzhalte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297464" y="3410577"/>
            <a:ext cx="6947423" cy="499017"/>
          </a:xfrm>
          <a:prstGeom prst="roundRect">
            <a:avLst>
              <a:gd name="adj" fmla="val 1664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0" tIns="0" rIns="0" bIns="0" numCol="1" rtlCol="0" anchor="ctr" anchorCtr="0" compatLnSpc="1">
            <a:prstTxWarp prst="textNoShape">
              <a:avLst/>
            </a:prstTxWarp>
          </a:bodyPr>
          <a:lstStyle>
            <a:lvl1pPr>
              <a:defRPr lang="de-CH" sz="675" kern="1200" dirty="0">
                <a:solidFill>
                  <a:srgbClr val="000000"/>
                </a:solidFill>
              </a:defRPr>
            </a:lvl1pPr>
          </a:lstStyle>
          <a:p>
            <a:pPr marR="0" lvl="0" defTabSz="68580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CH" dirty="0"/>
              <a:t>   </a:t>
            </a:r>
          </a:p>
        </p:txBody>
      </p:sp>
      <p:sp>
        <p:nvSpPr>
          <p:cNvPr id="53" name="Textplatzhalter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1344157" y="3363884"/>
            <a:ext cx="499500" cy="592886"/>
          </a:xfrm>
          <a:prstGeom prst="round2Same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50" name="Textplatzhalte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297465" y="2777627"/>
            <a:ext cx="6947423" cy="499017"/>
          </a:xfrm>
          <a:prstGeom prst="roundRect">
            <a:avLst>
              <a:gd name="adj" fmla="val 1664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0" tIns="0" rIns="0" bIns="0" numCol="1" rtlCol="0" anchor="ctr" anchorCtr="0" compatLnSpc="1">
            <a:prstTxWarp prst="textNoShape">
              <a:avLst/>
            </a:prstTxWarp>
          </a:bodyPr>
          <a:lstStyle>
            <a:lvl1pPr>
              <a:defRPr lang="de-CH" sz="675" kern="1200" dirty="0">
                <a:solidFill>
                  <a:srgbClr val="000000"/>
                </a:solidFill>
              </a:defRPr>
            </a:lvl1pPr>
          </a:lstStyle>
          <a:p>
            <a:pPr marR="0" lvl="0" defTabSz="68580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CH" dirty="0"/>
              <a:t>   </a:t>
            </a:r>
          </a:p>
        </p:txBody>
      </p:sp>
      <p:sp>
        <p:nvSpPr>
          <p:cNvPr id="51" name="Textplatzhalter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 rot="16200000">
            <a:off x="1344158" y="2730934"/>
            <a:ext cx="499500" cy="592886"/>
          </a:xfrm>
          <a:prstGeom prst="round2Same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48" name="Textplatzhalte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97464" y="2149342"/>
            <a:ext cx="6947423" cy="499017"/>
          </a:xfrm>
          <a:prstGeom prst="roundRect">
            <a:avLst>
              <a:gd name="adj" fmla="val 1664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504000" tIns="0" rIns="0" bIns="0" numCol="1" rtlCol="0" anchor="ctr" anchorCtr="0" compatLnSpc="1">
            <a:prstTxWarp prst="textNoShape">
              <a:avLst/>
            </a:prstTxWarp>
          </a:bodyPr>
          <a:lstStyle>
            <a:lvl1pPr marL="201216" indent="-201216">
              <a:buFont typeface="Arial" panose="020B0604020202020204" pitchFamily="34" charset="0"/>
              <a:buChar char="•"/>
              <a:defRPr lang="de-CH" sz="675" kern="1200" dirty="0">
                <a:solidFill>
                  <a:srgbClr val="000000"/>
                </a:solidFill>
              </a:defRPr>
            </a:lvl1pPr>
          </a:lstStyle>
          <a:p>
            <a:pPr marR="0" lvl="0" defTabSz="68580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CH" dirty="0"/>
              <a:t> </a:t>
            </a:r>
          </a:p>
        </p:txBody>
      </p:sp>
      <p:sp>
        <p:nvSpPr>
          <p:cNvPr id="49" name="Textplatzhalter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 rot="16200000">
            <a:off x="1344157" y="2102407"/>
            <a:ext cx="499500" cy="592886"/>
          </a:xfrm>
          <a:prstGeom prst="round2Same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3" name="Textplatzhalte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297464" y="1506589"/>
            <a:ext cx="6947423" cy="499017"/>
          </a:xfrm>
          <a:prstGeom prst="roundRect">
            <a:avLst>
              <a:gd name="adj" fmla="val 16640"/>
            </a:avLst>
          </a:prstGeom>
          <a:solidFill>
            <a:schemeClr val="bg1"/>
          </a:solidFill>
          <a:ln>
            <a:noFill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0" rtlCol="0" anchor="ctr"/>
          <a:lstStyle>
            <a:lvl1pPr marL="0" indent="0">
              <a:buFontTx/>
              <a:buNone/>
              <a:defRPr lang="de-CH" sz="675" kern="1200" dirty="0">
                <a:solidFill>
                  <a:srgbClr val="000000"/>
                </a:solidFill>
              </a:defRPr>
            </a:lvl1pPr>
          </a:lstStyle>
          <a:p>
            <a:pPr marL="201216" marR="0" lvl="0" indent="-201216" defTabSz="68580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CH" dirty="0"/>
              <a:t>   </a:t>
            </a:r>
          </a:p>
        </p:txBody>
      </p:sp>
      <p:sp>
        <p:nvSpPr>
          <p:cNvPr id="47" name="Textplatzhalter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 rot="16200000">
            <a:off x="1344157" y="1459896"/>
            <a:ext cx="499500" cy="592886"/>
          </a:xfrm>
          <a:prstGeom prst="round2Same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54" name="Textplatzhalte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297464" y="4049204"/>
            <a:ext cx="6947423" cy="499017"/>
          </a:xfrm>
          <a:prstGeom prst="roundRect">
            <a:avLst>
              <a:gd name="adj" fmla="val 1664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0" tIns="0" rIns="0" bIns="0" numCol="1" rtlCol="0" anchor="ctr" anchorCtr="0" compatLnSpc="1">
            <a:prstTxWarp prst="textNoShape">
              <a:avLst/>
            </a:prstTxWarp>
          </a:bodyPr>
          <a:lstStyle>
            <a:lvl1pPr>
              <a:defRPr lang="de-CH" sz="675" kern="1200" dirty="0">
                <a:solidFill>
                  <a:srgbClr val="000000"/>
                </a:solidFill>
              </a:defRPr>
            </a:lvl1pPr>
          </a:lstStyle>
          <a:p>
            <a:pPr marR="0" lvl="0" defTabSz="68580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CH" dirty="0"/>
              <a:t>   </a:t>
            </a:r>
          </a:p>
        </p:txBody>
      </p:sp>
      <p:sp>
        <p:nvSpPr>
          <p:cNvPr id="55" name="Textplatzhalter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 rot="16200000">
            <a:off x="1344157" y="4002511"/>
            <a:ext cx="499500" cy="592886"/>
          </a:xfrm>
          <a:prstGeom prst="round2Same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36" name="Textplatzhalter 10"/>
          <p:cNvSpPr>
            <a:spLocks noGrp="1"/>
          </p:cNvSpPr>
          <p:nvPr>
            <p:ph type="body" sz="quarter" idx="34" hasCustomPrompt="1"/>
          </p:nvPr>
        </p:nvSpPr>
        <p:spPr>
          <a:xfrm>
            <a:off x="2010232" y="4128310"/>
            <a:ext cx="6073178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5 </a:t>
            </a:r>
            <a:r>
              <a:rPr lang="de-DE" dirty="0"/>
              <a:t>hinzufügen</a:t>
            </a:r>
          </a:p>
        </p:txBody>
      </p:sp>
      <p:sp>
        <p:nvSpPr>
          <p:cNvPr id="37" name="Textplatzhalter 10"/>
          <p:cNvSpPr>
            <a:spLocks noGrp="1"/>
          </p:cNvSpPr>
          <p:nvPr>
            <p:ph type="body" sz="quarter" idx="33" hasCustomPrompt="1"/>
          </p:nvPr>
        </p:nvSpPr>
        <p:spPr>
          <a:xfrm>
            <a:off x="2011420" y="3490435"/>
            <a:ext cx="6073178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4 </a:t>
            </a:r>
            <a:r>
              <a:rPr lang="de-DE" dirty="0"/>
              <a:t>hinzufügen</a:t>
            </a:r>
          </a:p>
        </p:txBody>
      </p:sp>
      <p:sp>
        <p:nvSpPr>
          <p:cNvPr id="38" name="Textplatzhalter 10"/>
          <p:cNvSpPr>
            <a:spLocks noGrp="1"/>
          </p:cNvSpPr>
          <p:nvPr>
            <p:ph type="body" sz="quarter" idx="32" hasCustomPrompt="1"/>
          </p:nvPr>
        </p:nvSpPr>
        <p:spPr>
          <a:xfrm>
            <a:off x="1995188" y="2852560"/>
            <a:ext cx="6073178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3 </a:t>
            </a:r>
            <a:r>
              <a:rPr lang="de-DE" dirty="0"/>
              <a:t>hinzufügen</a:t>
            </a:r>
          </a:p>
        </p:txBody>
      </p:sp>
      <p:sp>
        <p:nvSpPr>
          <p:cNvPr id="39" name="Textplatzhalter 10"/>
          <p:cNvSpPr>
            <a:spLocks noGrp="1"/>
          </p:cNvSpPr>
          <p:nvPr>
            <p:ph type="body" sz="quarter" idx="31" hasCustomPrompt="1"/>
          </p:nvPr>
        </p:nvSpPr>
        <p:spPr>
          <a:xfrm>
            <a:off x="1995187" y="2216624"/>
            <a:ext cx="6073178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2 </a:t>
            </a:r>
            <a:r>
              <a:rPr lang="de-DE" dirty="0"/>
              <a:t>hinzufügen</a:t>
            </a:r>
          </a:p>
        </p:txBody>
      </p:sp>
      <p:sp>
        <p:nvSpPr>
          <p:cNvPr id="40" name="Textplatzhalt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1995187" y="1587347"/>
            <a:ext cx="6073178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1 </a:t>
            </a:r>
            <a:r>
              <a:rPr lang="de-DE" dirty="0"/>
              <a:t>hinzufügen</a:t>
            </a:r>
          </a:p>
        </p:txBody>
      </p:sp>
      <p:sp>
        <p:nvSpPr>
          <p:cNvPr id="41" name="Bildplatzhalter 10"/>
          <p:cNvSpPr>
            <a:spLocks noGrp="1"/>
          </p:cNvSpPr>
          <p:nvPr>
            <p:ph type="pic" sz="quarter" idx="20" hasCustomPrompt="1"/>
          </p:nvPr>
        </p:nvSpPr>
        <p:spPr>
          <a:xfrm>
            <a:off x="1440455" y="4141056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5 Bild klicken &gt; Mediaset</a:t>
            </a:r>
          </a:p>
        </p:txBody>
      </p:sp>
      <p:sp>
        <p:nvSpPr>
          <p:cNvPr id="42" name="Bildplatzhalter 10"/>
          <p:cNvSpPr>
            <a:spLocks noGrp="1"/>
          </p:cNvSpPr>
          <p:nvPr>
            <p:ph type="pic" sz="quarter" idx="19" hasCustomPrompt="1"/>
          </p:nvPr>
        </p:nvSpPr>
        <p:spPr>
          <a:xfrm>
            <a:off x="1441643" y="3502698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4 Bild klicken &gt; Mediaset</a:t>
            </a:r>
          </a:p>
        </p:txBody>
      </p:sp>
      <p:sp>
        <p:nvSpPr>
          <p:cNvPr id="43" name="Bildplatzhalter 8"/>
          <p:cNvSpPr>
            <a:spLocks noGrp="1"/>
          </p:cNvSpPr>
          <p:nvPr>
            <p:ph type="pic" sz="quarter" idx="18" hasCustomPrompt="1"/>
          </p:nvPr>
        </p:nvSpPr>
        <p:spPr>
          <a:xfrm>
            <a:off x="1416627" y="2864340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3 Bild klicken &gt; Mediaset</a:t>
            </a:r>
          </a:p>
        </p:txBody>
      </p:sp>
      <p:sp>
        <p:nvSpPr>
          <p:cNvPr id="44" name="Bildplatzhalter 6"/>
          <p:cNvSpPr>
            <a:spLocks noGrp="1"/>
          </p:cNvSpPr>
          <p:nvPr>
            <p:ph type="pic" sz="quarter" idx="17" hasCustomPrompt="1"/>
          </p:nvPr>
        </p:nvSpPr>
        <p:spPr>
          <a:xfrm>
            <a:off x="1421493" y="2225386"/>
            <a:ext cx="336947" cy="3381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2 Bild klicken &gt; Mediaset</a:t>
            </a:r>
          </a:p>
        </p:txBody>
      </p:sp>
      <p:sp>
        <p:nvSpPr>
          <p:cNvPr id="45" name="Bildplatzhalter 4"/>
          <p:cNvSpPr>
            <a:spLocks noGrp="1"/>
          </p:cNvSpPr>
          <p:nvPr>
            <p:ph type="pic" sz="quarter" idx="16" hasCustomPrompt="1"/>
          </p:nvPr>
        </p:nvSpPr>
        <p:spPr>
          <a:xfrm>
            <a:off x="1420783" y="1587347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1 Bild klicken &gt; Mediaset</a:t>
            </a:r>
          </a:p>
        </p:txBody>
      </p:sp>
    </p:spTree>
    <p:extLst>
      <p:ext uri="{BB962C8B-B14F-4D97-AF65-F5344CB8AC3E}">
        <p14:creationId xmlns:p14="http://schemas.microsoft.com/office/powerpoint/2010/main" val="17131097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5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noProof="0" dirty="0"/>
              <a:t>Titel durch Klicken hinzufügen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26" name="Textplatzhalter 14"/>
          <p:cNvSpPr>
            <a:spLocks noGrp="1"/>
          </p:cNvSpPr>
          <p:nvPr>
            <p:ph type="body" sz="quarter" idx="41" hasCustomPrompt="1"/>
          </p:nvPr>
        </p:nvSpPr>
        <p:spPr>
          <a:xfrm>
            <a:off x="3338558" y="1109410"/>
            <a:ext cx="642600" cy="642600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525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1295399" y="2036743"/>
            <a:ext cx="2305240" cy="1545116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Titel </a:t>
            </a:r>
            <a:r>
              <a:rPr lang="de-DE" dirty="0"/>
              <a:t>hinzufügen</a:t>
            </a:r>
          </a:p>
        </p:txBody>
      </p:sp>
      <p:sp>
        <p:nvSpPr>
          <p:cNvPr id="38" name="Textplatzhalt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4610942" y="1952332"/>
            <a:ext cx="3517502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2 </a:t>
            </a:r>
            <a:r>
              <a:rPr lang="de-DE" dirty="0"/>
              <a:t>hinzufügen</a:t>
            </a:r>
          </a:p>
        </p:txBody>
      </p:sp>
      <p:sp>
        <p:nvSpPr>
          <p:cNvPr id="32" name="Freihandform 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 flipH="1">
            <a:off x="4603448" y="2708456"/>
            <a:ext cx="2956976" cy="2956975"/>
          </a:xfrm>
          <a:custGeom>
            <a:avLst/>
            <a:gdLst>
              <a:gd name="connsiteX0" fmla="*/ 3411422 w 3942634"/>
              <a:gd name="connsiteY0" fmla="*/ 34305 h 3942633"/>
              <a:gd name="connsiteX1" fmla="*/ 34305 w 3942634"/>
              <a:gd name="connsiteY1" fmla="*/ 3411421 h 3942633"/>
              <a:gd name="connsiteX2" fmla="*/ 34305 w 3942634"/>
              <a:gd name="connsiteY2" fmla="*/ 3577061 h 3942633"/>
              <a:gd name="connsiteX3" fmla="*/ 365573 w 3942634"/>
              <a:gd name="connsiteY3" fmla="*/ 3908328 h 3942633"/>
              <a:gd name="connsiteX4" fmla="*/ 531213 w 3942634"/>
              <a:gd name="connsiteY4" fmla="*/ 3908328 h 3942633"/>
              <a:gd name="connsiteX5" fmla="*/ 3908329 w 3942634"/>
              <a:gd name="connsiteY5" fmla="*/ 531212 h 3942633"/>
              <a:gd name="connsiteX6" fmla="*/ 3908329 w 3942634"/>
              <a:gd name="connsiteY6" fmla="*/ 365572 h 3942633"/>
              <a:gd name="connsiteX7" fmla="*/ 3851162 w 3942634"/>
              <a:gd name="connsiteY7" fmla="*/ 306601 h 3942633"/>
              <a:gd name="connsiteX8" fmla="*/ 3842835 w 3942634"/>
              <a:gd name="connsiteY8" fmla="*/ 298379 h 3942633"/>
              <a:gd name="connsiteX9" fmla="*/ 3843385 w 3942634"/>
              <a:gd name="connsiteY9" fmla="*/ 297052 h 3942633"/>
              <a:gd name="connsiteX10" fmla="*/ 3843385 w 3942634"/>
              <a:gd name="connsiteY10" fmla="*/ 138810 h 3942633"/>
              <a:gd name="connsiteX11" fmla="*/ 3803823 w 3942634"/>
              <a:gd name="connsiteY11" fmla="*/ 99248 h 3942633"/>
              <a:gd name="connsiteX12" fmla="*/ 3645581 w 3942634"/>
              <a:gd name="connsiteY12" fmla="*/ 99248 h 3942633"/>
              <a:gd name="connsiteX13" fmla="*/ 3642625 w 3942634"/>
              <a:gd name="connsiteY13" fmla="*/ 100472 h 3942633"/>
              <a:gd name="connsiteX14" fmla="*/ 3577062 w 3942634"/>
              <a:gd name="connsiteY14" fmla="*/ 34305 h 3942633"/>
              <a:gd name="connsiteX15" fmla="*/ 3411422 w 3942634"/>
              <a:gd name="connsiteY15" fmla="*/ 34305 h 394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42634" h="3942633">
                <a:moveTo>
                  <a:pt x="3411422" y="34305"/>
                </a:moveTo>
                <a:lnTo>
                  <a:pt x="34305" y="3411421"/>
                </a:lnTo>
                <a:cubicBezTo>
                  <a:pt x="-11435" y="3457161"/>
                  <a:pt x="-11435" y="3531321"/>
                  <a:pt x="34305" y="3577061"/>
                </a:cubicBezTo>
                <a:lnTo>
                  <a:pt x="365573" y="3908328"/>
                </a:lnTo>
                <a:cubicBezTo>
                  <a:pt x="411313" y="3954068"/>
                  <a:pt x="485473" y="3954068"/>
                  <a:pt x="531213" y="3908328"/>
                </a:cubicBezTo>
                <a:lnTo>
                  <a:pt x="3908329" y="531212"/>
                </a:lnTo>
                <a:cubicBezTo>
                  <a:pt x="3954069" y="485472"/>
                  <a:pt x="3954069" y="411312"/>
                  <a:pt x="3908329" y="365572"/>
                </a:cubicBezTo>
                <a:lnTo>
                  <a:pt x="3851162" y="306601"/>
                </a:lnTo>
                <a:lnTo>
                  <a:pt x="3842835" y="298379"/>
                </a:lnTo>
                <a:lnTo>
                  <a:pt x="3843385" y="297052"/>
                </a:lnTo>
                <a:lnTo>
                  <a:pt x="3843385" y="138810"/>
                </a:lnTo>
                <a:cubicBezTo>
                  <a:pt x="3843385" y="116961"/>
                  <a:pt x="3825672" y="99248"/>
                  <a:pt x="3803823" y="99248"/>
                </a:cubicBezTo>
                <a:lnTo>
                  <a:pt x="3645581" y="99248"/>
                </a:lnTo>
                <a:lnTo>
                  <a:pt x="3642625" y="100472"/>
                </a:lnTo>
                <a:lnTo>
                  <a:pt x="3577062" y="34305"/>
                </a:lnTo>
                <a:cubicBezTo>
                  <a:pt x="3531322" y="-11435"/>
                  <a:pt x="3457162" y="-11435"/>
                  <a:pt x="3411422" y="34305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1575" dirty="0"/>
          </a:p>
        </p:txBody>
      </p:sp>
      <p:sp>
        <p:nvSpPr>
          <p:cNvPr id="29" name="Freihandform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 flipH="1">
            <a:off x="4634044" y="-57447"/>
            <a:ext cx="2956976" cy="2956975"/>
          </a:xfrm>
          <a:custGeom>
            <a:avLst/>
            <a:gdLst>
              <a:gd name="connsiteX0" fmla="*/ 3411422 w 3942634"/>
              <a:gd name="connsiteY0" fmla="*/ 34305 h 3942633"/>
              <a:gd name="connsiteX1" fmla="*/ 34305 w 3942634"/>
              <a:gd name="connsiteY1" fmla="*/ 3411421 h 3942633"/>
              <a:gd name="connsiteX2" fmla="*/ 34305 w 3942634"/>
              <a:gd name="connsiteY2" fmla="*/ 3577061 h 3942633"/>
              <a:gd name="connsiteX3" fmla="*/ 365573 w 3942634"/>
              <a:gd name="connsiteY3" fmla="*/ 3908328 h 3942633"/>
              <a:gd name="connsiteX4" fmla="*/ 531213 w 3942634"/>
              <a:gd name="connsiteY4" fmla="*/ 3908328 h 3942633"/>
              <a:gd name="connsiteX5" fmla="*/ 3908329 w 3942634"/>
              <a:gd name="connsiteY5" fmla="*/ 531212 h 3942633"/>
              <a:gd name="connsiteX6" fmla="*/ 3908329 w 3942634"/>
              <a:gd name="connsiteY6" fmla="*/ 365572 h 3942633"/>
              <a:gd name="connsiteX7" fmla="*/ 3851162 w 3942634"/>
              <a:gd name="connsiteY7" fmla="*/ 306601 h 3942633"/>
              <a:gd name="connsiteX8" fmla="*/ 3842835 w 3942634"/>
              <a:gd name="connsiteY8" fmla="*/ 298379 h 3942633"/>
              <a:gd name="connsiteX9" fmla="*/ 3843385 w 3942634"/>
              <a:gd name="connsiteY9" fmla="*/ 297052 h 3942633"/>
              <a:gd name="connsiteX10" fmla="*/ 3843385 w 3942634"/>
              <a:gd name="connsiteY10" fmla="*/ 138810 h 3942633"/>
              <a:gd name="connsiteX11" fmla="*/ 3803823 w 3942634"/>
              <a:gd name="connsiteY11" fmla="*/ 99248 h 3942633"/>
              <a:gd name="connsiteX12" fmla="*/ 3645581 w 3942634"/>
              <a:gd name="connsiteY12" fmla="*/ 99248 h 3942633"/>
              <a:gd name="connsiteX13" fmla="*/ 3642625 w 3942634"/>
              <a:gd name="connsiteY13" fmla="*/ 100472 h 3942633"/>
              <a:gd name="connsiteX14" fmla="*/ 3577062 w 3942634"/>
              <a:gd name="connsiteY14" fmla="*/ 34305 h 3942633"/>
              <a:gd name="connsiteX15" fmla="*/ 3411422 w 3942634"/>
              <a:gd name="connsiteY15" fmla="*/ 34305 h 394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42634" h="3942633">
                <a:moveTo>
                  <a:pt x="3411422" y="34305"/>
                </a:moveTo>
                <a:lnTo>
                  <a:pt x="34305" y="3411421"/>
                </a:lnTo>
                <a:cubicBezTo>
                  <a:pt x="-11435" y="3457161"/>
                  <a:pt x="-11435" y="3531321"/>
                  <a:pt x="34305" y="3577061"/>
                </a:cubicBezTo>
                <a:lnTo>
                  <a:pt x="365573" y="3908328"/>
                </a:lnTo>
                <a:cubicBezTo>
                  <a:pt x="411313" y="3954068"/>
                  <a:pt x="485473" y="3954068"/>
                  <a:pt x="531213" y="3908328"/>
                </a:cubicBezTo>
                <a:lnTo>
                  <a:pt x="3908329" y="531212"/>
                </a:lnTo>
                <a:cubicBezTo>
                  <a:pt x="3954069" y="485472"/>
                  <a:pt x="3954069" y="411312"/>
                  <a:pt x="3908329" y="365572"/>
                </a:cubicBezTo>
                <a:lnTo>
                  <a:pt x="3851162" y="306601"/>
                </a:lnTo>
                <a:lnTo>
                  <a:pt x="3842835" y="298379"/>
                </a:lnTo>
                <a:lnTo>
                  <a:pt x="3843385" y="297052"/>
                </a:lnTo>
                <a:lnTo>
                  <a:pt x="3843385" y="138810"/>
                </a:lnTo>
                <a:cubicBezTo>
                  <a:pt x="3843385" y="116961"/>
                  <a:pt x="3825672" y="99248"/>
                  <a:pt x="3803823" y="99248"/>
                </a:cubicBezTo>
                <a:lnTo>
                  <a:pt x="3645581" y="99248"/>
                </a:lnTo>
                <a:lnTo>
                  <a:pt x="3642625" y="100472"/>
                </a:lnTo>
                <a:lnTo>
                  <a:pt x="3577062" y="34305"/>
                </a:lnTo>
                <a:cubicBezTo>
                  <a:pt x="3531322" y="-11435"/>
                  <a:pt x="3457162" y="-11435"/>
                  <a:pt x="3411422" y="34305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1575" dirty="0"/>
          </a:p>
        </p:txBody>
      </p:sp>
      <p:sp>
        <p:nvSpPr>
          <p:cNvPr id="30" name="Freihandform 2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 flipH="1">
            <a:off x="5190851" y="1337402"/>
            <a:ext cx="2956976" cy="2956975"/>
          </a:xfrm>
          <a:custGeom>
            <a:avLst/>
            <a:gdLst>
              <a:gd name="connsiteX0" fmla="*/ 3411422 w 3942634"/>
              <a:gd name="connsiteY0" fmla="*/ 34305 h 3942633"/>
              <a:gd name="connsiteX1" fmla="*/ 34305 w 3942634"/>
              <a:gd name="connsiteY1" fmla="*/ 3411421 h 3942633"/>
              <a:gd name="connsiteX2" fmla="*/ 34305 w 3942634"/>
              <a:gd name="connsiteY2" fmla="*/ 3577061 h 3942633"/>
              <a:gd name="connsiteX3" fmla="*/ 365573 w 3942634"/>
              <a:gd name="connsiteY3" fmla="*/ 3908328 h 3942633"/>
              <a:gd name="connsiteX4" fmla="*/ 531213 w 3942634"/>
              <a:gd name="connsiteY4" fmla="*/ 3908328 h 3942633"/>
              <a:gd name="connsiteX5" fmla="*/ 3908329 w 3942634"/>
              <a:gd name="connsiteY5" fmla="*/ 531212 h 3942633"/>
              <a:gd name="connsiteX6" fmla="*/ 3908329 w 3942634"/>
              <a:gd name="connsiteY6" fmla="*/ 365572 h 3942633"/>
              <a:gd name="connsiteX7" fmla="*/ 3851162 w 3942634"/>
              <a:gd name="connsiteY7" fmla="*/ 306601 h 3942633"/>
              <a:gd name="connsiteX8" fmla="*/ 3842835 w 3942634"/>
              <a:gd name="connsiteY8" fmla="*/ 298379 h 3942633"/>
              <a:gd name="connsiteX9" fmla="*/ 3843385 w 3942634"/>
              <a:gd name="connsiteY9" fmla="*/ 297052 h 3942633"/>
              <a:gd name="connsiteX10" fmla="*/ 3843385 w 3942634"/>
              <a:gd name="connsiteY10" fmla="*/ 138810 h 3942633"/>
              <a:gd name="connsiteX11" fmla="*/ 3803823 w 3942634"/>
              <a:gd name="connsiteY11" fmla="*/ 99248 h 3942633"/>
              <a:gd name="connsiteX12" fmla="*/ 3645581 w 3942634"/>
              <a:gd name="connsiteY12" fmla="*/ 99248 h 3942633"/>
              <a:gd name="connsiteX13" fmla="*/ 3642625 w 3942634"/>
              <a:gd name="connsiteY13" fmla="*/ 100472 h 3942633"/>
              <a:gd name="connsiteX14" fmla="*/ 3577062 w 3942634"/>
              <a:gd name="connsiteY14" fmla="*/ 34305 h 3942633"/>
              <a:gd name="connsiteX15" fmla="*/ 3411422 w 3942634"/>
              <a:gd name="connsiteY15" fmla="*/ 34305 h 394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42634" h="3942633">
                <a:moveTo>
                  <a:pt x="3411422" y="34305"/>
                </a:moveTo>
                <a:lnTo>
                  <a:pt x="34305" y="3411421"/>
                </a:lnTo>
                <a:cubicBezTo>
                  <a:pt x="-11435" y="3457161"/>
                  <a:pt x="-11435" y="3531321"/>
                  <a:pt x="34305" y="3577061"/>
                </a:cubicBezTo>
                <a:lnTo>
                  <a:pt x="365573" y="3908328"/>
                </a:lnTo>
                <a:cubicBezTo>
                  <a:pt x="411313" y="3954068"/>
                  <a:pt x="485473" y="3954068"/>
                  <a:pt x="531213" y="3908328"/>
                </a:cubicBezTo>
                <a:lnTo>
                  <a:pt x="3908329" y="531212"/>
                </a:lnTo>
                <a:cubicBezTo>
                  <a:pt x="3954069" y="485472"/>
                  <a:pt x="3954069" y="411312"/>
                  <a:pt x="3908329" y="365572"/>
                </a:cubicBezTo>
                <a:lnTo>
                  <a:pt x="3851162" y="306601"/>
                </a:lnTo>
                <a:lnTo>
                  <a:pt x="3842835" y="298379"/>
                </a:lnTo>
                <a:lnTo>
                  <a:pt x="3843385" y="297052"/>
                </a:lnTo>
                <a:lnTo>
                  <a:pt x="3843385" y="138810"/>
                </a:lnTo>
                <a:cubicBezTo>
                  <a:pt x="3843385" y="116961"/>
                  <a:pt x="3825672" y="99248"/>
                  <a:pt x="3803823" y="99248"/>
                </a:cubicBezTo>
                <a:lnTo>
                  <a:pt x="3645581" y="99248"/>
                </a:lnTo>
                <a:lnTo>
                  <a:pt x="3642625" y="100472"/>
                </a:lnTo>
                <a:lnTo>
                  <a:pt x="3577062" y="34305"/>
                </a:lnTo>
                <a:cubicBezTo>
                  <a:pt x="3531322" y="-11435"/>
                  <a:pt x="3457162" y="-11435"/>
                  <a:pt x="3411422" y="34305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1575" dirty="0"/>
          </a:p>
        </p:txBody>
      </p:sp>
      <p:sp>
        <p:nvSpPr>
          <p:cNvPr id="31" name="Freihandform 3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 flipH="1">
            <a:off x="4895284" y="2035692"/>
            <a:ext cx="2956976" cy="2956975"/>
          </a:xfrm>
          <a:custGeom>
            <a:avLst/>
            <a:gdLst>
              <a:gd name="connsiteX0" fmla="*/ 3411422 w 3942634"/>
              <a:gd name="connsiteY0" fmla="*/ 34305 h 3942633"/>
              <a:gd name="connsiteX1" fmla="*/ 34305 w 3942634"/>
              <a:gd name="connsiteY1" fmla="*/ 3411421 h 3942633"/>
              <a:gd name="connsiteX2" fmla="*/ 34305 w 3942634"/>
              <a:gd name="connsiteY2" fmla="*/ 3577061 h 3942633"/>
              <a:gd name="connsiteX3" fmla="*/ 365573 w 3942634"/>
              <a:gd name="connsiteY3" fmla="*/ 3908328 h 3942633"/>
              <a:gd name="connsiteX4" fmla="*/ 531213 w 3942634"/>
              <a:gd name="connsiteY4" fmla="*/ 3908328 h 3942633"/>
              <a:gd name="connsiteX5" fmla="*/ 3908329 w 3942634"/>
              <a:gd name="connsiteY5" fmla="*/ 531212 h 3942633"/>
              <a:gd name="connsiteX6" fmla="*/ 3908329 w 3942634"/>
              <a:gd name="connsiteY6" fmla="*/ 365572 h 3942633"/>
              <a:gd name="connsiteX7" fmla="*/ 3851162 w 3942634"/>
              <a:gd name="connsiteY7" fmla="*/ 306601 h 3942633"/>
              <a:gd name="connsiteX8" fmla="*/ 3842835 w 3942634"/>
              <a:gd name="connsiteY8" fmla="*/ 298379 h 3942633"/>
              <a:gd name="connsiteX9" fmla="*/ 3843385 w 3942634"/>
              <a:gd name="connsiteY9" fmla="*/ 297052 h 3942633"/>
              <a:gd name="connsiteX10" fmla="*/ 3843385 w 3942634"/>
              <a:gd name="connsiteY10" fmla="*/ 138810 h 3942633"/>
              <a:gd name="connsiteX11" fmla="*/ 3803823 w 3942634"/>
              <a:gd name="connsiteY11" fmla="*/ 99248 h 3942633"/>
              <a:gd name="connsiteX12" fmla="*/ 3645581 w 3942634"/>
              <a:gd name="connsiteY12" fmla="*/ 99248 h 3942633"/>
              <a:gd name="connsiteX13" fmla="*/ 3642625 w 3942634"/>
              <a:gd name="connsiteY13" fmla="*/ 100472 h 3942633"/>
              <a:gd name="connsiteX14" fmla="*/ 3577062 w 3942634"/>
              <a:gd name="connsiteY14" fmla="*/ 34305 h 3942633"/>
              <a:gd name="connsiteX15" fmla="*/ 3411422 w 3942634"/>
              <a:gd name="connsiteY15" fmla="*/ 34305 h 394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42634" h="3942633">
                <a:moveTo>
                  <a:pt x="3411422" y="34305"/>
                </a:moveTo>
                <a:lnTo>
                  <a:pt x="34305" y="3411421"/>
                </a:lnTo>
                <a:cubicBezTo>
                  <a:pt x="-11435" y="3457161"/>
                  <a:pt x="-11435" y="3531321"/>
                  <a:pt x="34305" y="3577061"/>
                </a:cubicBezTo>
                <a:lnTo>
                  <a:pt x="365573" y="3908328"/>
                </a:lnTo>
                <a:cubicBezTo>
                  <a:pt x="411313" y="3954068"/>
                  <a:pt x="485473" y="3954068"/>
                  <a:pt x="531213" y="3908328"/>
                </a:cubicBezTo>
                <a:lnTo>
                  <a:pt x="3908329" y="531212"/>
                </a:lnTo>
                <a:cubicBezTo>
                  <a:pt x="3954069" y="485472"/>
                  <a:pt x="3954069" y="411312"/>
                  <a:pt x="3908329" y="365572"/>
                </a:cubicBezTo>
                <a:lnTo>
                  <a:pt x="3851162" y="306601"/>
                </a:lnTo>
                <a:lnTo>
                  <a:pt x="3842835" y="298379"/>
                </a:lnTo>
                <a:lnTo>
                  <a:pt x="3843385" y="297052"/>
                </a:lnTo>
                <a:lnTo>
                  <a:pt x="3843385" y="138810"/>
                </a:lnTo>
                <a:cubicBezTo>
                  <a:pt x="3843385" y="116961"/>
                  <a:pt x="3825672" y="99248"/>
                  <a:pt x="3803823" y="99248"/>
                </a:cubicBezTo>
                <a:lnTo>
                  <a:pt x="3645581" y="99248"/>
                </a:lnTo>
                <a:lnTo>
                  <a:pt x="3642625" y="100472"/>
                </a:lnTo>
                <a:lnTo>
                  <a:pt x="3577062" y="34305"/>
                </a:lnTo>
                <a:cubicBezTo>
                  <a:pt x="3531322" y="-11435"/>
                  <a:pt x="3457162" y="-11435"/>
                  <a:pt x="3411422" y="34305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1575" dirty="0"/>
          </a:p>
        </p:txBody>
      </p:sp>
      <p:sp>
        <p:nvSpPr>
          <p:cNvPr id="28" name="Freihandform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 flipH="1">
            <a:off x="4895284" y="614487"/>
            <a:ext cx="2956976" cy="2956975"/>
          </a:xfrm>
          <a:custGeom>
            <a:avLst/>
            <a:gdLst>
              <a:gd name="connsiteX0" fmla="*/ 3411422 w 3942634"/>
              <a:gd name="connsiteY0" fmla="*/ 34305 h 3942633"/>
              <a:gd name="connsiteX1" fmla="*/ 34305 w 3942634"/>
              <a:gd name="connsiteY1" fmla="*/ 3411421 h 3942633"/>
              <a:gd name="connsiteX2" fmla="*/ 34305 w 3942634"/>
              <a:gd name="connsiteY2" fmla="*/ 3577061 h 3942633"/>
              <a:gd name="connsiteX3" fmla="*/ 365573 w 3942634"/>
              <a:gd name="connsiteY3" fmla="*/ 3908328 h 3942633"/>
              <a:gd name="connsiteX4" fmla="*/ 531213 w 3942634"/>
              <a:gd name="connsiteY4" fmla="*/ 3908328 h 3942633"/>
              <a:gd name="connsiteX5" fmla="*/ 3908329 w 3942634"/>
              <a:gd name="connsiteY5" fmla="*/ 531212 h 3942633"/>
              <a:gd name="connsiteX6" fmla="*/ 3908329 w 3942634"/>
              <a:gd name="connsiteY6" fmla="*/ 365572 h 3942633"/>
              <a:gd name="connsiteX7" fmla="*/ 3851162 w 3942634"/>
              <a:gd name="connsiteY7" fmla="*/ 306601 h 3942633"/>
              <a:gd name="connsiteX8" fmla="*/ 3842835 w 3942634"/>
              <a:gd name="connsiteY8" fmla="*/ 298379 h 3942633"/>
              <a:gd name="connsiteX9" fmla="*/ 3843385 w 3942634"/>
              <a:gd name="connsiteY9" fmla="*/ 297052 h 3942633"/>
              <a:gd name="connsiteX10" fmla="*/ 3843385 w 3942634"/>
              <a:gd name="connsiteY10" fmla="*/ 138810 h 3942633"/>
              <a:gd name="connsiteX11" fmla="*/ 3803823 w 3942634"/>
              <a:gd name="connsiteY11" fmla="*/ 99248 h 3942633"/>
              <a:gd name="connsiteX12" fmla="*/ 3645581 w 3942634"/>
              <a:gd name="connsiteY12" fmla="*/ 99248 h 3942633"/>
              <a:gd name="connsiteX13" fmla="*/ 3642625 w 3942634"/>
              <a:gd name="connsiteY13" fmla="*/ 100472 h 3942633"/>
              <a:gd name="connsiteX14" fmla="*/ 3577062 w 3942634"/>
              <a:gd name="connsiteY14" fmla="*/ 34305 h 3942633"/>
              <a:gd name="connsiteX15" fmla="*/ 3411422 w 3942634"/>
              <a:gd name="connsiteY15" fmla="*/ 34305 h 394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42634" h="3942633">
                <a:moveTo>
                  <a:pt x="3411422" y="34305"/>
                </a:moveTo>
                <a:lnTo>
                  <a:pt x="34305" y="3411421"/>
                </a:lnTo>
                <a:cubicBezTo>
                  <a:pt x="-11435" y="3457161"/>
                  <a:pt x="-11435" y="3531321"/>
                  <a:pt x="34305" y="3577061"/>
                </a:cubicBezTo>
                <a:lnTo>
                  <a:pt x="365573" y="3908328"/>
                </a:lnTo>
                <a:cubicBezTo>
                  <a:pt x="411313" y="3954068"/>
                  <a:pt x="485473" y="3954068"/>
                  <a:pt x="531213" y="3908328"/>
                </a:cubicBezTo>
                <a:lnTo>
                  <a:pt x="3908329" y="531212"/>
                </a:lnTo>
                <a:cubicBezTo>
                  <a:pt x="3954069" y="485472"/>
                  <a:pt x="3954069" y="411312"/>
                  <a:pt x="3908329" y="365572"/>
                </a:cubicBezTo>
                <a:lnTo>
                  <a:pt x="3851162" y="306601"/>
                </a:lnTo>
                <a:lnTo>
                  <a:pt x="3842835" y="298379"/>
                </a:lnTo>
                <a:lnTo>
                  <a:pt x="3843385" y="297052"/>
                </a:lnTo>
                <a:lnTo>
                  <a:pt x="3843385" y="138810"/>
                </a:lnTo>
                <a:cubicBezTo>
                  <a:pt x="3843385" y="116961"/>
                  <a:pt x="3825672" y="99248"/>
                  <a:pt x="3803823" y="99248"/>
                </a:cubicBezTo>
                <a:lnTo>
                  <a:pt x="3645581" y="99248"/>
                </a:lnTo>
                <a:lnTo>
                  <a:pt x="3642625" y="100472"/>
                </a:lnTo>
                <a:lnTo>
                  <a:pt x="3577062" y="34305"/>
                </a:lnTo>
                <a:cubicBezTo>
                  <a:pt x="3531322" y="-11435"/>
                  <a:pt x="3457162" y="-11435"/>
                  <a:pt x="3411422" y="34305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1575" dirty="0"/>
          </a:p>
        </p:txBody>
      </p:sp>
      <p:sp>
        <p:nvSpPr>
          <p:cNvPr id="33" name="Textplatzhalter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336781" y="1109410"/>
            <a:ext cx="642600" cy="642600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525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36" name="Textplatzhalter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45030" y="1811136"/>
            <a:ext cx="642600" cy="642600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525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37" name="Textplatzhalter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931335" y="2514533"/>
            <a:ext cx="642600" cy="642600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525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40" name="Textplatzhalter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645030" y="3204556"/>
            <a:ext cx="642600" cy="642600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525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41" name="Textplatzhalter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334835" y="3876206"/>
            <a:ext cx="642600" cy="642600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525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53" name="Textplatzhalter 10"/>
          <p:cNvSpPr>
            <a:spLocks noGrp="1"/>
          </p:cNvSpPr>
          <p:nvPr>
            <p:ph type="body" sz="quarter" idx="29" hasCustomPrompt="1"/>
          </p:nvPr>
        </p:nvSpPr>
        <p:spPr>
          <a:xfrm>
            <a:off x="4905352" y="2670956"/>
            <a:ext cx="3517502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3 </a:t>
            </a:r>
            <a:r>
              <a:rPr lang="de-DE" dirty="0"/>
              <a:t>hinzufügen</a:t>
            </a:r>
          </a:p>
        </p:txBody>
      </p:sp>
      <p:sp>
        <p:nvSpPr>
          <p:cNvPr id="55" name="Textplatzhalt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4352673" y="1274519"/>
            <a:ext cx="3517502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1 </a:t>
            </a:r>
            <a:r>
              <a:rPr lang="de-DE" dirty="0"/>
              <a:t>hinzufügen</a:t>
            </a:r>
          </a:p>
        </p:txBody>
      </p:sp>
      <p:sp>
        <p:nvSpPr>
          <p:cNvPr id="57" name="Textplatzhalter 10"/>
          <p:cNvSpPr>
            <a:spLocks noGrp="1"/>
          </p:cNvSpPr>
          <p:nvPr>
            <p:ph type="body" sz="quarter" idx="31" hasCustomPrompt="1"/>
          </p:nvPr>
        </p:nvSpPr>
        <p:spPr>
          <a:xfrm>
            <a:off x="4610941" y="3371296"/>
            <a:ext cx="3517502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4 </a:t>
            </a:r>
            <a:r>
              <a:rPr lang="de-DE" dirty="0"/>
              <a:t>hinzufügen</a:t>
            </a:r>
          </a:p>
        </p:txBody>
      </p:sp>
      <p:sp>
        <p:nvSpPr>
          <p:cNvPr id="61" name="Textplatzhalter 10"/>
          <p:cNvSpPr>
            <a:spLocks noGrp="1"/>
          </p:cNvSpPr>
          <p:nvPr>
            <p:ph type="body" sz="quarter" idx="32" hasCustomPrompt="1"/>
          </p:nvPr>
        </p:nvSpPr>
        <p:spPr>
          <a:xfrm>
            <a:off x="4323185" y="4055054"/>
            <a:ext cx="3517502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5 </a:t>
            </a:r>
            <a:r>
              <a:rPr lang="de-DE" dirty="0"/>
              <a:t>hinzufügen</a:t>
            </a:r>
          </a:p>
        </p:txBody>
      </p:sp>
      <p:sp>
        <p:nvSpPr>
          <p:cNvPr id="19" name="Bildplatzhalter 18"/>
          <p:cNvSpPr>
            <a:spLocks noGrp="1"/>
          </p:cNvSpPr>
          <p:nvPr>
            <p:ph type="pic" sz="quarter" idx="37" hasCustomPrompt="1"/>
          </p:nvPr>
        </p:nvSpPr>
        <p:spPr>
          <a:xfrm>
            <a:off x="3490730" y="4029033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5 Bild klicken &gt; Mediaset</a:t>
            </a:r>
          </a:p>
        </p:txBody>
      </p:sp>
      <p:sp>
        <p:nvSpPr>
          <p:cNvPr id="17" name="Bildplatzhalter 16"/>
          <p:cNvSpPr>
            <a:spLocks noGrp="1"/>
          </p:cNvSpPr>
          <p:nvPr>
            <p:ph type="pic" sz="quarter" idx="36" hasCustomPrompt="1"/>
          </p:nvPr>
        </p:nvSpPr>
        <p:spPr>
          <a:xfrm>
            <a:off x="3798511" y="3358038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3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4 Bild klicken &gt; Mediaset</a:t>
            </a:r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35" hasCustomPrompt="1"/>
          </p:nvPr>
        </p:nvSpPr>
        <p:spPr>
          <a:xfrm>
            <a:off x="4086415" y="2671233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3 Bild klicken &gt; Mediaset</a:t>
            </a:r>
          </a:p>
        </p:txBody>
      </p:sp>
      <p:sp>
        <p:nvSpPr>
          <p:cNvPr id="13" name="Bildplatzhalter 12"/>
          <p:cNvSpPr>
            <a:spLocks noGrp="1"/>
          </p:cNvSpPr>
          <p:nvPr>
            <p:ph type="pic" sz="quarter" idx="34" hasCustomPrompt="1"/>
          </p:nvPr>
        </p:nvSpPr>
        <p:spPr>
          <a:xfrm>
            <a:off x="3798511" y="1963962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2 Bild klicken &gt; Mediaset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33" hasCustomPrompt="1"/>
          </p:nvPr>
        </p:nvSpPr>
        <p:spPr>
          <a:xfrm>
            <a:off x="3490730" y="1272646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1 Bild klicken &gt; Mediaset</a:t>
            </a:r>
          </a:p>
        </p:txBody>
      </p:sp>
    </p:spTree>
    <p:extLst>
      <p:ext uri="{BB962C8B-B14F-4D97-AF65-F5344CB8AC3E}">
        <p14:creationId xmlns:p14="http://schemas.microsoft.com/office/powerpoint/2010/main" val="40381478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ischentitel Blauer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1095375"/>
            <a:ext cx="9144000" cy="4048125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295400" y="2016177"/>
            <a:ext cx="7473591" cy="1552933"/>
          </a:xfrm>
        </p:spPr>
        <p:txBody>
          <a:bodyPr/>
          <a:lstStyle>
            <a:lvl1pPr>
              <a:lnSpc>
                <a:spcPts val="6000"/>
              </a:lnSpc>
              <a:defRPr sz="5200">
                <a:solidFill>
                  <a:schemeClr val="bg1"/>
                </a:solidFill>
              </a:defRPr>
            </a:lvl1pPr>
          </a:lstStyle>
          <a:p>
            <a:r>
              <a:rPr lang="de-CH" noProof="0" dirty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1478379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3366CC"/>
                </a:solidFill>
              </a:defRPr>
            </a:lvl1pPr>
          </a:lstStyle>
          <a:p>
            <a:r>
              <a:rPr lang="de-CH" noProof="0" dirty="0"/>
              <a:t>Titel durch Klicken hinzufügen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 hasCustomPrompt="1"/>
          </p:nvPr>
        </p:nvSpPr>
        <p:spPr>
          <a:xfrm>
            <a:off x="1295400" y="1095375"/>
            <a:ext cx="7490222" cy="3386625"/>
          </a:xfrm>
        </p:spPr>
        <p:txBody>
          <a:bodyPr/>
          <a:lstStyle>
            <a:lvl1pPr marL="201216" indent="-201216">
              <a:lnSpc>
                <a:spcPts val="26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</a:defRPr>
            </a:lvl1pPr>
            <a:lvl2pPr marL="403622" indent="-202406">
              <a:lnSpc>
                <a:spcPts val="26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</a:defRPr>
            </a:lvl2pPr>
            <a:lvl3pPr marL="604838" indent="-201216">
              <a:lnSpc>
                <a:spcPts val="26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</a:defRPr>
            </a:lvl3pPr>
            <a:lvl4pPr marL="807244" indent="-202406">
              <a:lnSpc>
                <a:spcPts val="26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</a:defRPr>
            </a:lvl4pPr>
            <a:lvl5pPr marL="1008460" indent="-201216">
              <a:lnSpc>
                <a:spcPts val="26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</a:defRPr>
            </a:lvl5pPr>
          </a:lstStyle>
          <a:p>
            <a:pPr lvl="0"/>
            <a:r>
              <a:rPr lang="de-CH" noProof="0" dirty="0"/>
              <a:t>Text durch Klicken hinzufügen</a:t>
            </a:r>
          </a:p>
          <a:p>
            <a:pPr lvl="1"/>
            <a:r>
              <a:rPr lang="de-CH" noProof="0" dirty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648935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Titel durch Klicken hinzufügen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idx="1" hasCustomPrompt="1"/>
          </p:nvPr>
        </p:nvSpPr>
        <p:spPr>
          <a:xfrm>
            <a:off x="1295399" y="1095375"/>
            <a:ext cx="3427487" cy="3386625"/>
          </a:xfrm>
        </p:spPr>
        <p:txBody>
          <a:bodyPr/>
          <a:lstStyle>
            <a:lvl1pPr>
              <a:lnSpc>
                <a:spcPts val="2600"/>
              </a:lnSpc>
              <a:defRPr sz="2100"/>
            </a:lvl1pPr>
            <a:lvl2pPr>
              <a:lnSpc>
                <a:spcPts val="2600"/>
              </a:lnSpc>
              <a:defRPr sz="2100"/>
            </a:lvl2pPr>
            <a:lvl3pPr>
              <a:lnSpc>
                <a:spcPts val="2600"/>
              </a:lnSpc>
              <a:defRPr sz="2100"/>
            </a:lvl3pPr>
            <a:lvl4pPr>
              <a:lnSpc>
                <a:spcPts val="2600"/>
              </a:lnSpc>
              <a:defRPr sz="2100"/>
            </a:lvl4pPr>
            <a:lvl5pPr>
              <a:lnSpc>
                <a:spcPts val="2600"/>
              </a:lnSpc>
              <a:defRPr sz="2100"/>
            </a:lvl5pPr>
          </a:lstStyle>
          <a:p>
            <a:pPr lvl="0"/>
            <a:r>
              <a:rPr lang="de-CH" noProof="0" dirty="0"/>
              <a:t>Text durch Klicken hinzufügen</a:t>
            </a:r>
          </a:p>
          <a:p>
            <a:pPr lvl="1"/>
            <a:r>
              <a:rPr lang="de-CH" noProof="0" dirty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idx="10" hasCustomPrompt="1"/>
          </p:nvPr>
        </p:nvSpPr>
        <p:spPr>
          <a:xfrm>
            <a:off x="5357532" y="1095375"/>
            <a:ext cx="3427487" cy="3386625"/>
          </a:xfrm>
        </p:spPr>
        <p:txBody>
          <a:bodyPr/>
          <a:lstStyle>
            <a:lvl1pPr>
              <a:lnSpc>
                <a:spcPts val="2600"/>
              </a:lnSpc>
              <a:defRPr sz="2100"/>
            </a:lvl1pPr>
            <a:lvl2pPr>
              <a:lnSpc>
                <a:spcPts val="2600"/>
              </a:lnSpc>
              <a:defRPr sz="2100"/>
            </a:lvl2pPr>
            <a:lvl3pPr>
              <a:lnSpc>
                <a:spcPts val="2600"/>
              </a:lnSpc>
              <a:defRPr sz="2100"/>
            </a:lvl3pPr>
            <a:lvl4pPr>
              <a:lnSpc>
                <a:spcPts val="2600"/>
              </a:lnSpc>
              <a:defRPr sz="2100"/>
            </a:lvl4pPr>
            <a:lvl5pPr>
              <a:lnSpc>
                <a:spcPts val="2600"/>
              </a:lnSpc>
              <a:defRPr sz="2100"/>
            </a:lvl5pPr>
          </a:lstStyle>
          <a:p>
            <a:pPr lvl="0"/>
            <a:r>
              <a:rPr lang="de-CH" noProof="0" dirty="0"/>
              <a:t>Text durch Klicken hinzufügen </a:t>
            </a:r>
          </a:p>
          <a:p>
            <a:pPr lvl="1"/>
            <a:r>
              <a:rPr lang="de-CH" noProof="0" dirty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Titel durch Klicken hinzufügen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seit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Platzhalter Titel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95401" y="3316596"/>
            <a:ext cx="7489824" cy="801590"/>
          </a:xfrm>
        </p:spPr>
        <p:txBody>
          <a:bodyPr/>
          <a:lstStyle>
            <a:lvl1pPr>
              <a:lnSpc>
                <a:spcPts val="6000"/>
              </a:lnSpc>
              <a:defRPr sz="5200">
                <a:solidFill>
                  <a:srgbClr val="3366CC"/>
                </a:solidFill>
              </a:defRPr>
            </a:lvl1pPr>
          </a:lstStyle>
          <a:p>
            <a:r>
              <a:rPr lang="fr-CH" noProof="0"/>
              <a:t>[</a:t>
            </a:r>
            <a:r>
              <a:rPr lang="de-CH" noProof="0"/>
              <a:t>Titel der Präsentation</a:t>
            </a:r>
            <a:r>
              <a:rPr lang="fr-CH" noProof="0"/>
              <a:t>]</a:t>
            </a:r>
            <a:endParaRPr lang="de-CH" noProof="0" dirty="0"/>
          </a:p>
        </p:txBody>
      </p:sp>
      <p:sp>
        <p:nvSpPr>
          <p:cNvPr id="3" name="Platzhalter Text"/>
          <p:cNvSpPr>
            <a:spLocks noGrp="1"/>
          </p:cNvSpPr>
          <p:nvPr>
            <p:ph type="body" sz="quarter" idx="10" hasCustomPrompt="1"/>
          </p:nvPr>
        </p:nvSpPr>
        <p:spPr>
          <a:xfrm>
            <a:off x="1295401" y="4041467"/>
            <a:ext cx="7489824" cy="1035201"/>
          </a:xfrm>
        </p:spPr>
        <p:txBody>
          <a:bodyPr tIns="46800"/>
          <a:lstStyle>
            <a:lvl1pPr marL="0" indent="0" algn="l">
              <a:lnSpc>
                <a:spcPts val="4200"/>
              </a:lnSpc>
              <a:spcAft>
                <a:spcPts val="450"/>
              </a:spcAft>
              <a:buNone/>
              <a:defRPr sz="3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CH"/>
              <a:t>Vorname Nachname, 24. März 2023</a:t>
            </a:r>
          </a:p>
        </p:txBody>
      </p:sp>
      <p:pic>
        <p:nvPicPr>
          <p:cNvPr id="11" name="Bundeslogo" descr="Bundeslogo">
            <a:extLst>
              <a:ext uri="{FF2B5EF4-FFF2-40B4-BE49-F238E27FC236}">
                <a16:creationId xmlns:a16="http://schemas.microsoft.com/office/drawing/2014/main" id="{5D082C8C-932F-4817-91EF-C0A1D43CF8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" t="4211" r="4866" b="11776"/>
          <a:stretch/>
        </p:blipFill>
        <p:spPr>
          <a:xfrm>
            <a:off x="1022400" y="262800"/>
            <a:ext cx="1495491" cy="381600"/>
          </a:xfrm>
          <a:prstGeom prst="rect">
            <a:avLst/>
          </a:prstGeom>
        </p:spPr>
      </p:pic>
      <p:sp>
        <p:nvSpPr>
          <p:cNvPr id="8" name="Text Kennzeichnung"/>
          <p:cNvSpPr txBox="1">
            <a:spLocks noChangeArrowheads="1"/>
          </p:cNvSpPr>
          <p:nvPr userDrawn="1"/>
        </p:nvSpPr>
        <p:spPr bwMode="auto">
          <a:xfrm>
            <a:off x="3429000" y="261833"/>
            <a:ext cx="5043668" cy="504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>
              <a:lnSpc>
                <a:spcPts val="1000"/>
              </a:lnSpc>
              <a:spcBef>
                <a:spcPts val="0"/>
              </a:spcBef>
              <a:spcAft>
                <a:spcPts val="0"/>
              </a:spcAft>
            </a:pPr>
            <a:r>
              <a:rPr lang="de-CH" sz="800" b="0">
                <a:latin typeface="Arial" charset="0"/>
              </a:rPr>
              <a:t> </a:t>
            </a:r>
            <a:endParaRPr lang="de-CH" sz="800" b="0" dirty="0">
              <a:latin typeface="Arial" charset="0"/>
            </a:endParaRPr>
          </a:p>
          <a:p>
            <a:pPr marL="0" marR="0" lvl="0" indent="0" algn="l" defTabSz="685800" rtl="0" eaLnBrk="0" fontAlgn="base" latinLnBrk="0" hangingPunct="0">
              <a:lnSpc>
                <a:spcPts val="1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CH" sz="800" b="1">
                <a:latin typeface="Arial" charset="0"/>
              </a:rPr>
              <a:t> </a:t>
            </a:r>
          </a:p>
          <a:p>
            <a:pPr marL="0" marR="0" lvl="0" indent="0" algn="l" defTabSz="685800" rtl="0" eaLnBrk="0" fontAlgn="base" latinLnBrk="0" hangingPunct="0">
              <a:lnSpc>
                <a:spcPts val="1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lang="de-CH" sz="800" b="0" baseline="0" dirty="0">
                <a:latin typeface="Arial" charset="0"/>
              </a:rPr>
            </a:br>
            <a:endParaRPr lang="de-CH" sz="800" b="0" dirty="0">
              <a:latin typeface="Arial" charset="0"/>
            </a:endParaRPr>
          </a:p>
        </p:txBody>
      </p:sp>
      <p:sp>
        <p:nvSpPr>
          <p:cNvPr id="7" name="Bildplatzhalter Titelbild"/>
          <p:cNvSpPr>
            <a:spLocks noGrp="1"/>
          </p:cNvSpPr>
          <p:nvPr>
            <p:ph type="pic" sz="quarter" idx="11" hasCustomPrompt="1"/>
          </p:nvPr>
        </p:nvSpPr>
        <p:spPr>
          <a:xfrm>
            <a:off x="1295400" y="1102032"/>
            <a:ext cx="7848600" cy="22145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/>
              <a:t>Bild durch Klicken auf Symbol hinzufügen oder auf Bild anklicken und Bild via Mediaset auswählen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29066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215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004534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ld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Titel durch Klicken hinzufügen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5" name="Textplatzhalt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5400" y="1104105"/>
            <a:ext cx="2445879" cy="3375820"/>
          </a:xfrm>
        </p:spPr>
        <p:txBody>
          <a:bodyPr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2pPr marL="201216" indent="0">
              <a:buFontTx/>
              <a:buNone/>
              <a:defRPr/>
            </a:lvl2pPr>
            <a:lvl3pPr marL="403622" indent="0">
              <a:buFontTx/>
              <a:buNone/>
              <a:defRPr/>
            </a:lvl3pPr>
            <a:lvl4pPr marL="604838" indent="0">
              <a:buFontTx/>
              <a:buNone/>
              <a:defRPr/>
            </a:lvl4pPr>
            <a:lvl5pPr marL="807244" indent="0">
              <a:buFontTx/>
              <a:buNone/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2" hasCustomPrompt="1"/>
          </p:nvPr>
        </p:nvSpPr>
        <p:spPr>
          <a:xfrm>
            <a:off x="4035250" y="1104106"/>
            <a:ext cx="4749975" cy="3375819"/>
          </a:xfrm>
        </p:spPr>
        <p:txBody>
          <a:bodyPr/>
          <a:lstStyle>
            <a:lvl1pPr>
              <a:lnSpc>
                <a:spcPts val="2600"/>
              </a:lnSpc>
              <a:defRPr sz="2100"/>
            </a:lvl1pPr>
          </a:lstStyle>
          <a:p>
            <a:r>
              <a:rPr lang="de-DE" dirty="0"/>
              <a:t>Bild durch Klicken auf Symbol hinzufügen oder Bild anklicken und Bild via Mediaset auswählen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652696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ld g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FCFC2E-878F-4225-A584-243B810C67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Titel durch Klicken hinzufügen</a:t>
            </a:r>
            <a:endParaRPr lang="de-CH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2" hasCustomPrompt="1"/>
          </p:nvPr>
        </p:nvSpPr>
        <p:spPr>
          <a:xfrm>
            <a:off x="1295399" y="1095375"/>
            <a:ext cx="7489825" cy="3393281"/>
          </a:xfrm>
          <a:noFill/>
        </p:spPr>
        <p:txBody>
          <a:bodyPr/>
          <a:lstStyle>
            <a:lvl1pPr marL="201216" marR="0" indent="-201216" algn="l" defTabSz="685800" rtl="0" eaLnBrk="1" fontAlgn="base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1400" baseline="0"/>
            </a:lvl1pPr>
          </a:lstStyle>
          <a:p>
            <a:pPr marL="201216" marR="0" lvl="0" indent="-201216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CH" dirty="0"/>
              <a:t>Bild durch Klicken auf Symbol hinzufügen oder Bild anklicken und Bild via Mediaset auswählen</a:t>
            </a:r>
          </a:p>
        </p:txBody>
      </p:sp>
    </p:spTree>
    <p:extLst>
      <p:ext uri="{BB962C8B-B14F-4D97-AF65-F5344CB8AC3E}">
        <p14:creationId xmlns:p14="http://schemas.microsoft.com/office/powerpoint/2010/main" val="20094326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ld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134866-5CF7-4499-8CB5-AD47C014C6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Titel durch Klicken hinzufügen</a:t>
            </a:r>
            <a:endParaRPr lang="de-CH" dirty="0"/>
          </a:p>
        </p:txBody>
      </p:sp>
      <p:sp>
        <p:nvSpPr>
          <p:cNvPr id="5" name="Rechteck 4"/>
          <p:cNvSpPr/>
          <p:nvPr userDrawn="1"/>
        </p:nvSpPr>
        <p:spPr>
          <a:xfrm>
            <a:off x="1189" y="1087041"/>
            <a:ext cx="9144000" cy="4056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095375"/>
            <a:ext cx="9144000" cy="4048125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01216" marR="0" indent="-201216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1400" baseline="0"/>
            </a:lvl1pPr>
          </a:lstStyle>
          <a:p>
            <a:pPr marL="201216" marR="0" lvl="0" indent="-201216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CH" dirty="0"/>
              <a:t>Bild durch Klicken auf Symbol hinzufügen oder Bild anklicken und Bild via Mediaset auswählen</a:t>
            </a:r>
          </a:p>
        </p:txBody>
      </p:sp>
    </p:spTree>
    <p:extLst>
      <p:ext uri="{BB962C8B-B14F-4D97-AF65-F5344CB8AC3E}">
        <p14:creationId xmlns:p14="http://schemas.microsoft.com/office/powerpoint/2010/main" val="543309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eisser Text vor Hintergrundbild, mi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0DE536-4631-46ED-AB47-2E643DE8F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Titel durch Klicken hinzufügen</a:t>
            </a:r>
            <a:endParaRPr lang="de-CH" dirty="0"/>
          </a:p>
        </p:txBody>
      </p:sp>
      <p:sp>
        <p:nvSpPr>
          <p:cNvPr id="5" name="Rechteck 4"/>
          <p:cNvSpPr/>
          <p:nvPr userDrawn="1"/>
        </p:nvSpPr>
        <p:spPr>
          <a:xfrm>
            <a:off x="1189" y="1087041"/>
            <a:ext cx="9144000" cy="4056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095375"/>
            <a:ext cx="9144000" cy="4048125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01216" marR="0" indent="-201216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1400" baseline="0"/>
            </a:lvl1pPr>
          </a:lstStyle>
          <a:p>
            <a:pPr marL="201216" marR="0" lvl="0" indent="-201216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1. Bild einfügen durch Bild anklicken und Bild via </a:t>
            </a:r>
            <a:r>
              <a:rPr lang="de-CH" dirty="0"/>
              <a:t>Mediaset auswählen oder via Einfügen &gt; Bilder</a:t>
            </a:r>
            <a:br>
              <a:rPr lang="de-CH" dirty="0"/>
            </a:br>
            <a:r>
              <a:rPr lang="de-CH" dirty="0"/>
              <a:t>2. Bild verdunkeln &gt; Rechtsklick auf Bild &gt; Grafik formatieren &gt; Bildkorrekturen &gt; Helligkeit</a:t>
            </a:r>
          </a:p>
          <a:p>
            <a:endParaRPr lang="de-CH" dirty="0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01249" y="2050608"/>
            <a:ext cx="8141502" cy="21293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3600"/>
              </a:lnSpc>
              <a:buNone/>
              <a:defRPr sz="32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CH" dirty="0"/>
              <a:t>Text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5414349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eisser Text vor Hintergrund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1189" y="1087041"/>
            <a:ext cx="9144000" cy="4056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095375"/>
            <a:ext cx="9144000" cy="4048125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01216" marR="0" indent="-201216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baseline="0"/>
            </a:lvl1pPr>
          </a:lstStyle>
          <a:p>
            <a:pPr marL="201216" marR="0" lvl="0" indent="-201216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1. Bild einfügen durch Bild anklicken und Bild via </a:t>
            </a:r>
            <a:r>
              <a:rPr lang="de-CH" dirty="0"/>
              <a:t>Mediaset auswählen oder via Einfügen &gt; Bilder</a:t>
            </a:r>
            <a:br>
              <a:rPr lang="de-CH" dirty="0"/>
            </a:br>
            <a:r>
              <a:rPr lang="de-CH" dirty="0"/>
              <a:t>2. Bild verdunkeln &gt; Rechtsklick auf Bild &gt; Grafik formatieren &gt; Bildkorrekturen &gt; Helligkeit</a:t>
            </a:r>
          </a:p>
          <a:p>
            <a:endParaRPr lang="de-CH" dirty="0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01249" y="2050608"/>
            <a:ext cx="8141502" cy="21293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3600"/>
              </a:lnSpc>
              <a:buNone/>
              <a:defRPr sz="32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CH" dirty="0"/>
              <a:t>Text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5070584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ld Hintergrund 1 Pun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3676F9-8393-4E43-85EE-8E18A0808E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Titel durch Klicken hinzufügen</a:t>
            </a:r>
            <a:endParaRPr lang="de-CH" dirty="0"/>
          </a:p>
        </p:txBody>
      </p:sp>
      <p:sp>
        <p:nvSpPr>
          <p:cNvPr id="5" name="Rechteck 4"/>
          <p:cNvSpPr/>
          <p:nvPr userDrawn="1"/>
        </p:nvSpPr>
        <p:spPr>
          <a:xfrm>
            <a:off x="1189" y="1087041"/>
            <a:ext cx="9144000" cy="4056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095375"/>
            <a:ext cx="9144000" cy="4048125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01216" marR="0" indent="-201216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900" baseline="0"/>
            </a:lvl1pPr>
          </a:lstStyle>
          <a:p>
            <a:pPr marL="201216" marR="0" lvl="0" indent="-201216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1. Hintergrundbild zuerst einfügen durch klicken auf Bild, dann entweder via </a:t>
            </a:r>
            <a:r>
              <a:rPr lang="de-CH" dirty="0"/>
              <a:t>Mediaset oder via Einfügen &gt; Bilder / 2. Bild verdunkeln &gt; Rechtsklick auf Bild &gt; Grafik formatieren &gt; Bildkorrekturen &gt; Helligkeit</a:t>
            </a:r>
          </a:p>
          <a:p>
            <a:pPr marL="201216" marR="0" lvl="0" indent="-201216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de-CH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1295399" y="2131694"/>
            <a:ext cx="7490223" cy="2012964"/>
          </a:xfrm>
          <a:prstGeom prst="roundRect">
            <a:avLst>
              <a:gd name="adj" fmla="val 8657"/>
            </a:avLst>
          </a:prstGeom>
          <a:solidFill>
            <a:srgbClr val="FFFFFF">
              <a:alpha val="89804"/>
            </a:srgbClr>
          </a:solidFill>
          <a:ln>
            <a:noFill/>
          </a:ln>
        </p:spPr>
        <p:txBody>
          <a:bodyPr lIns="216000" tIns="540000" rIns="216000" bIns="216000"/>
          <a:lstStyle>
            <a:lvl1pPr marL="0" indent="0">
              <a:buNone/>
              <a:defRPr sz="2100"/>
            </a:lvl1pPr>
          </a:lstStyle>
          <a:p>
            <a:pPr lvl="0"/>
            <a:r>
              <a:rPr lang="de-CH" dirty="0"/>
              <a:t>Text durch Klicken hinzufügen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295399" y="1517688"/>
            <a:ext cx="7490223" cy="918746"/>
          </a:xfrm>
          <a:prstGeom prst="round2SameRect">
            <a:avLst>
              <a:gd name="adj1" fmla="val 19221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lIns="216000" tIns="180000" rIns="360000"/>
          <a:lstStyle>
            <a:lvl1pPr marL="0" indent="0">
              <a:lnSpc>
                <a:spcPts val="26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Text durch Klicken hinzufügen</a:t>
            </a:r>
          </a:p>
          <a:p>
            <a:pPr lvl="0"/>
            <a:endParaRPr lang="de-CH" dirty="0"/>
          </a:p>
        </p:txBody>
      </p:sp>
      <p:sp>
        <p:nvSpPr>
          <p:cNvPr id="9" name="Bildplatzhalter 4"/>
          <p:cNvSpPr>
            <a:spLocks noGrp="1"/>
          </p:cNvSpPr>
          <p:nvPr>
            <p:ph type="pic" sz="quarter" idx="16" hasCustomPrompt="1"/>
          </p:nvPr>
        </p:nvSpPr>
        <p:spPr>
          <a:xfrm>
            <a:off x="8244510" y="1747621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1 Bild klicken &gt; Mediaset</a:t>
            </a:r>
          </a:p>
        </p:txBody>
      </p:sp>
    </p:spTree>
    <p:extLst>
      <p:ext uri="{BB962C8B-B14F-4D97-AF65-F5344CB8AC3E}">
        <p14:creationId xmlns:p14="http://schemas.microsoft.com/office/powerpoint/2010/main" val="1764855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ld Hintergrund 2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443C69-BF66-4C25-B13F-703D2B36D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Titel durch Klicken hinzufügen</a:t>
            </a:r>
            <a:endParaRPr lang="de-CH" dirty="0"/>
          </a:p>
        </p:txBody>
      </p:sp>
      <p:sp>
        <p:nvSpPr>
          <p:cNvPr id="5" name="Rechteck 4"/>
          <p:cNvSpPr/>
          <p:nvPr userDrawn="1"/>
        </p:nvSpPr>
        <p:spPr>
          <a:xfrm>
            <a:off x="1189" y="1087041"/>
            <a:ext cx="9144000" cy="4056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095375"/>
            <a:ext cx="9144000" cy="4048125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01216" marR="0" indent="-201216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900" baseline="0"/>
            </a:lvl1pPr>
          </a:lstStyle>
          <a:p>
            <a:pPr marL="201216" marR="0" lvl="0" indent="-201216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1. Hintergrundbild zuerst einfügen durch klicken auf Bild, dann entweder via </a:t>
            </a:r>
            <a:r>
              <a:rPr lang="de-CH" dirty="0"/>
              <a:t>Mediaset oder via Einfügen &gt; Bilder / 2. Bild verdunkeln &gt; Rechtsklick auf Bild &gt; Grafik formatieren &gt; Bildkorrekturen &gt; Helligkeit</a:t>
            </a:r>
          </a:p>
          <a:p>
            <a:pPr marL="201216" marR="0" lvl="0" indent="-201216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de-CH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1295399" y="2131693"/>
            <a:ext cx="3636462" cy="2879717"/>
          </a:xfrm>
          <a:prstGeom prst="roundRect">
            <a:avLst>
              <a:gd name="adj" fmla="val 5977"/>
            </a:avLst>
          </a:prstGeom>
          <a:solidFill>
            <a:srgbClr val="FFFFFF">
              <a:alpha val="89804"/>
            </a:srgbClr>
          </a:solidFill>
          <a:ln>
            <a:noFill/>
          </a:ln>
        </p:spPr>
        <p:txBody>
          <a:bodyPr lIns="216000" tIns="540000" rIns="216000" bIns="216000"/>
          <a:lstStyle>
            <a:lvl1pPr marL="0" indent="0">
              <a:lnSpc>
                <a:spcPts val="2600"/>
              </a:lnSpc>
              <a:buNone/>
              <a:defRPr sz="2100"/>
            </a:lvl1pPr>
          </a:lstStyle>
          <a:p>
            <a:pPr lvl="0"/>
            <a:r>
              <a:rPr lang="de-CH" dirty="0"/>
              <a:t>Text durch Klicken hinzufügen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295399" y="1517688"/>
            <a:ext cx="3636462" cy="960041"/>
          </a:xfrm>
          <a:prstGeom prst="round2SameRect">
            <a:avLst>
              <a:gd name="adj1" fmla="val 18288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lIns="216000" tIns="180000" rIns="360000"/>
          <a:lstStyle>
            <a:lvl1pPr marL="0" indent="0">
              <a:lnSpc>
                <a:spcPts val="26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Text durch Klicken hinzufügen</a:t>
            </a:r>
          </a:p>
          <a:p>
            <a:pPr lvl="0"/>
            <a:endParaRPr lang="de-CH" dirty="0"/>
          </a:p>
        </p:txBody>
      </p:sp>
      <p:sp>
        <p:nvSpPr>
          <p:cNvPr id="9" name="Bildplatzhalt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81175" y="1747621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1 Bild klicken &gt; Mediaset</a:t>
            </a:r>
          </a:p>
        </p:txBody>
      </p:sp>
      <p:sp>
        <p:nvSpPr>
          <p:cNvPr id="17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5145364" y="2131693"/>
            <a:ext cx="3636462" cy="2879717"/>
          </a:xfrm>
          <a:prstGeom prst="roundRect">
            <a:avLst>
              <a:gd name="adj" fmla="val 5977"/>
            </a:avLst>
          </a:prstGeom>
          <a:solidFill>
            <a:srgbClr val="FFFFFF">
              <a:alpha val="89804"/>
            </a:srgbClr>
          </a:solidFill>
          <a:ln>
            <a:noFill/>
          </a:ln>
        </p:spPr>
        <p:txBody>
          <a:bodyPr lIns="216000" tIns="540000" rIns="216000" bIns="216000"/>
          <a:lstStyle>
            <a:lvl1pPr marL="0" indent="0">
              <a:lnSpc>
                <a:spcPts val="2600"/>
              </a:lnSpc>
              <a:buNone/>
              <a:defRPr sz="2100"/>
            </a:lvl1pPr>
          </a:lstStyle>
          <a:p>
            <a:pPr lvl="0"/>
            <a:r>
              <a:rPr lang="de-CH" dirty="0"/>
              <a:t>Text durch Klicken hinzufügen</a:t>
            </a:r>
          </a:p>
        </p:txBody>
      </p:sp>
      <p:sp>
        <p:nvSpPr>
          <p:cNvPr id="18" name="Textplatzhalter 2"/>
          <p:cNvSpPr>
            <a:spLocks noGrp="1"/>
          </p:cNvSpPr>
          <p:nvPr>
            <p:ph type="body" sz="quarter" idx="19" hasCustomPrompt="1"/>
          </p:nvPr>
        </p:nvSpPr>
        <p:spPr>
          <a:xfrm>
            <a:off x="5145364" y="1517688"/>
            <a:ext cx="3636462" cy="960041"/>
          </a:xfrm>
          <a:prstGeom prst="round2SameRect">
            <a:avLst>
              <a:gd name="adj1" fmla="val 18288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lIns="216000" tIns="180000" rIns="360000"/>
          <a:lstStyle>
            <a:lvl1pPr marL="0" indent="0">
              <a:lnSpc>
                <a:spcPts val="26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Text durch Klicken hinzufügen</a:t>
            </a:r>
          </a:p>
          <a:p>
            <a:pPr lvl="0"/>
            <a:endParaRPr lang="de-CH" dirty="0"/>
          </a:p>
        </p:txBody>
      </p:sp>
      <p:sp>
        <p:nvSpPr>
          <p:cNvPr id="19" name="Bildplatzhalter 4"/>
          <p:cNvSpPr>
            <a:spLocks noGrp="1"/>
          </p:cNvSpPr>
          <p:nvPr>
            <p:ph type="pic" sz="quarter" idx="20" hasCustomPrompt="1"/>
          </p:nvPr>
        </p:nvSpPr>
        <p:spPr>
          <a:xfrm>
            <a:off x="8231139" y="1747621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1 Bild klicken &gt; Mediaset</a:t>
            </a:r>
          </a:p>
        </p:txBody>
      </p:sp>
    </p:spTree>
    <p:extLst>
      <p:ext uri="{BB962C8B-B14F-4D97-AF65-F5344CB8AC3E}">
        <p14:creationId xmlns:p14="http://schemas.microsoft.com/office/powerpoint/2010/main" val="4480957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ld Hintergrund 3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CAB957-3992-4A91-B6C5-FCA0AB8DD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Titel durch Klicken hinzufügen</a:t>
            </a:r>
            <a:endParaRPr lang="de-CH" dirty="0"/>
          </a:p>
        </p:txBody>
      </p:sp>
      <p:sp>
        <p:nvSpPr>
          <p:cNvPr id="5" name="Rechteck 4"/>
          <p:cNvSpPr/>
          <p:nvPr userDrawn="1"/>
        </p:nvSpPr>
        <p:spPr>
          <a:xfrm>
            <a:off x="1189" y="1087041"/>
            <a:ext cx="9144000" cy="4056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095375"/>
            <a:ext cx="9144000" cy="4048125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01216" marR="0" indent="-201216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900" baseline="0"/>
            </a:lvl1pPr>
          </a:lstStyle>
          <a:p>
            <a:pPr marL="201216" marR="0" lvl="0" indent="-201216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1. Hintergrundbild zuerst einfügen durch klicken auf Bild, dann entweder via </a:t>
            </a:r>
            <a:r>
              <a:rPr lang="de-CH" dirty="0"/>
              <a:t>Mediaset oder via Einfügen &gt; Bilder / 2. Bild verdunkeln &gt; Rechtsklick auf Bild &gt; Grafik formatieren &gt; Bildkorrekturen &gt; Helligkeit</a:t>
            </a:r>
          </a:p>
          <a:p>
            <a:pPr marL="201216" marR="0" lvl="0" indent="-201216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de-CH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1306018" y="2333848"/>
            <a:ext cx="2325292" cy="2359596"/>
          </a:xfrm>
          <a:prstGeom prst="roundRect">
            <a:avLst>
              <a:gd name="adj" fmla="val 6521"/>
            </a:avLst>
          </a:prstGeom>
          <a:solidFill>
            <a:srgbClr val="FFFFFF">
              <a:alpha val="89804"/>
            </a:srgbClr>
          </a:solidFill>
          <a:ln>
            <a:noFill/>
          </a:ln>
        </p:spPr>
        <p:txBody>
          <a:bodyPr lIns="72000" tIns="540000" rIns="216000" bIns="216000"/>
          <a:lstStyle>
            <a:lvl1pPr marL="0" indent="0">
              <a:lnSpc>
                <a:spcPts val="2600"/>
              </a:lnSpc>
              <a:buNone/>
              <a:defRPr sz="2100"/>
            </a:lvl1pPr>
          </a:lstStyle>
          <a:p>
            <a:pPr lvl="0"/>
            <a:r>
              <a:rPr lang="de-CH" dirty="0"/>
              <a:t>Text durch Klicken hinzufügen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306018" y="1517688"/>
            <a:ext cx="2325292" cy="1177665"/>
          </a:xfrm>
          <a:prstGeom prst="round2SameRect">
            <a:avLst>
              <a:gd name="adj1" fmla="val 18287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lIns="72000" tIns="72000" rIns="72000"/>
          <a:lstStyle>
            <a:lvl1pPr marL="0" indent="0">
              <a:lnSpc>
                <a:spcPts val="26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Text durch Klicken hinzufügen</a:t>
            </a:r>
          </a:p>
          <a:p>
            <a:pPr lvl="0"/>
            <a:endParaRPr lang="de-CH" dirty="0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6460527" y="2333846"/>
            <a:ext cx="2325292" cy="2359598"/>
          </a:xfrm>
          <a:prstGeom prst="roundRect">
            <a:avLst>
              <a:gd name="adj" fmla="val 6521"/>
            </a:avLst>
          </a:prstGeom>
          <a:solidFill>
            <a:srgbClr val="FFFFFF">
              <a:alpha val="89804"/>
            </a:srgbClr>
          </a:solidFill>
          <a:ln>
            <a:noFill/>
          </a:ln>
        </p:spPr>
        <p:txBody>
          <a:bodyPr lIns="72000" tIns="540000" rIns="216000" bIns="216000"/>
          <a:lstStyle>
            <a:lvl1pPr marL="0" indent="0">
              <a:lnSpc>
                <a:spcPts val="2600"/>
              </a:lnSpc>
              <a:buNone/>
              <a:defRPr sz="2100"/>
            </a:lvl1pPr>
          </a:lstStyle>
          <a:p>
            <a:pPr lvl="0"/>
            <a:r>
              <a:rPr lang="de-CH" dirty="0"/>
              <a:t>Text durch Klicken hinzufügen</a:t>
            </a:r>
          </a:p>
        </p:txBody>
      </p:sp>
      <p:sp>
        <p:nvSpPr>
          <p:cNvPr id="25" name="Textplatzhalt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460527" y="1517688"/>
            <a:ext cx="2325292" cy="1177665"/>
          </a:xfrm>
          <a:prstGeom prst="round2SameRect">
            <a:avLst>
              <a:gd name="adj1" fmla="val 18287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lIns="72000" tIns="72000" rIns="72000"/>
          <a:lstStyle>
            <a:lvl1pPr marL="0" indent="0">
              <a:lnSpc>
                <a:spcPts val="26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Text durch Klicken hinzufügen</a:t>
            </a:r>
          </a:p>
          <a:p>
            <a:pPr lvl="0"/>
            <a:endParaRPr lang="de-CH" dirty="0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3883272" y="2333846"/>
            <a:ext cx="2325292" cy="2359597"/>
          </a:xfrm>
          <a:prstGeom prst="roundRect">
            <a:avLst>
              <a:gd name="adj" fmla="val 6521"/>
            </a:avLst>
          </a:prstGeom>
          <a:solidFill>
            <a:srgbClr val="FFFFFF">
              <a:alpha val="89804"/>
            </a:srgbClr>
          </a:solidFill>
          <a:ln>
            <a:noFill/>
          </a:ln>
        </p:spPr>
        <p:txBody>
          <a:bodyPr lIns="72000" tIns="540000" rIns="216000" bIns="216000"/>
          <a:lstStyle>
            <a:lvl1pPr marL="0" indent="0">
              <a:lnSpc>
                <a:spcPts val="2600"/>
              </a:lnSpc>
              <a:buNone/>
              <a:defRPr sz="2100"/>
            </a:lvl1pPr>
          </a:lstStyle>
          <a:p>
            <a:pPr lvl="0"/>
            <a:r>
              <a:rPr lang="de-CH" dirty="0"/>
              <a:t>Text durch Klicken hinzufügen</a:t>
            </a:r>
          </a:p>
        </p:txBody>
      </p:sp>
      <p:sp>
        <p:nvSpPr>
          <p:cNvPr id="27" name="Textplatzhalter 2"/>
          <p:cNvSpPr>
            <a:spLocks noGrp="1"/>
          </p:cNvSpPr>
          <p:nvPr>
            <p:ph type="body" sz="quarter" idx="23" hasCustomPrompt="1"/>
          </p:nvPr>
        </p:nvSpPr>
        <p:spPr>
          <a:xfrm>
            <a:off x="3883272" y="1517688"/>
            <a:ext cx="2325292" cy="1177665"/>
          </a:xfrm>
          <a:prstGeom prst="round2SameRect">
            <a:avLst>
              <a:gd name="adj1" fmla="val 18287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lIns="72000" tIns="72000" rIns="72000"/>
          <a:lstStyle>
            <a:lvl1pPr marL="0" indent="0">
              <a:lnSpc>
                <a:spcPts val="26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Text durch Klicken hinzufügen</a:t>
            </a:r>
          </a:p>
          <a:p>
            <a:pPr lvl="0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268920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elle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Titel durch Klicken hinzufügen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6" name="Tabellenplatzhalter 5"/>
          <p:cNvSpPr>
            <a:spLocks noGrp="1"/>
          </p:cNvSpPr>
          <p:nvPr>
            <p:ph type="tbl" sz="quarter" idx="11"/>
          </p:nvPr>
        </p:nvSpPr>
        <p:spPr>
          <a:xfrm>
            <a:off x="3525671" y="1095376"/>
            <a:ext cx="5257694" cy="3384550"/>
          </a:xfrm>
        </p:spPr>
        <p:txBody>
          <a:bodyPr/>
          <a:lstStyle>
            <a:lvl1pPr marL="201216" marR="0" indent="-201216" algn="l" defTabSz="685800" rtl="0" eaLnBrk="1" fontAlgn="base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2100"/>
            </a:lvl1pPr>
          </a:lstStyle>
          <a:p>
            <a:pPr marL="201216" marR="0" lvl="0" indent="-201216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Tabelle durch Klicken auf Symbol hinzufügen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295399" y="1095376"/>
            <a:ext cx="2163367" cy="3384550"/>
          </a:xfrm>
        </p:spPr>
        <p:txBody>
          <a:bodyPr/>
          <a:lstStyle>
            <a:lvl1pPr marL="0" indent="0">
              <a:lnSpc>
                <a:spcPts val="2600"/>
              </a:lnSpc>
              <a:buClrTx/>
              <a:buFontTx/>
              <a:buNone/>
              <a:defRPr sz="2100"/>
            </a:lvl1pPr>
            <a:lvl2pPr marL="201216" indent="0">
              <a:buClrTx/>
              <a:buFontTx/>
              <a:buNone/>
              <a:defRPr/>
            </a:lvl2pPr>
            <a:lvl3pPr marL="403622" indent="0">
              <a:buClrTx/>
              <a:buFontTx/>
              <a:buNone/>
              <a:defRPr/>
            </a:lvl3pPr>
            <a:lvl4pPr marL="604838" indent="0">
              <a:buClrTx/>
              <a:buFontTx/>
              <a:buNone/>
              <a:defRPr/>
            </a:lvl4pPr>
            <a:lvl5pPr marL="807244" indent="0">
              <a:buClrTx/>
              <a:buFontTx/>
              <a:buNone/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70568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seite Hintergrundbild, 6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Bildplatzhalter Hintergrund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095375"/>
            <a:ext cx="9144000" cy="4048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marR="0" indent="0" algn="l" defTabSz="685800" rtl="0" eaLnBrk="1" fontAlgn="base" latinLnBrk="0" hangingPunct="1">
              <a:lnSpc>
                <a:spcPts val="1125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788" b="0" baseline="0"/>
            </a:lvl1pPr>
          </a:lstStyle>
          <a:p>
            <a:pPr marL="201216" marR="0" lvl="0" indent="-201216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CH" noProof="0"/>
              <a:t>1. Hintergrundbild zuerst einfügen durch klicken auf Bild, dann entweder via </a:t>
            </a:r>
            <a:r>
              <a:rPr lang="de-CH"/>
              <a:t>Mediaset oder via Einfügen &gt; Bilder / 2. Bild verdunkeln &gt; Rechtsklick auf Bild &gt; Grafik formatieren &gt; Bildkorrekturen &gt; Helligkeit</a:t>
            </a:r>
          </a:p>
          <a:p>
            <a:pPr marL="201216" marR="0" lvl="0" indent="-201216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de-CH" dirty="0"/>
          </a:p>
        </p:txBody>
      </p:sp>
      <p:pic>
        <p:nvPicPr>
          <p:cNvPr id="27" name="Bundeslogo" descr="Bundeslogo">
            <a:extLst>
              <a:ext uri="{FF2B5EF4-FFF2-40B4-BE49-F238E27FC236}">
                <a16:creationId xmlns:a16="http://schemas.microsoft.com/office/drawing/2014/main" id="{C32E8532-8FA2-4966-A7B3-82D05AF1AE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" t="4211" r="4866" b="11776"/>
          <a:stretch/>
        </p:blipFill>
        <p:spPr>
          <a:xfrm>
            <a:off x="1022400" y="262800"/>
            <a:ext cx="1495491" cy="381600"/>
          </a:xfrm>
          <a:prstGeom prst="rect">
            <a:avLst/>
          </a:prstGeom>
        </p:spPr>
      </p:pic>
      <p:sp>
        <p:nvSpPr>
          <p:cNvPr id="9" name="Kennzeichnung"/>
          <p:cNvSpPr txBox="1">
            <a:spLocks noChangeArrowheads="1"/>
          </p:cNvSpPr>
          <p:nvPr userDrawn="1"/>
        </p:nvSpPr>
        <p:spPr bwMode="auto">
          <a:xfrm>
            <a:off x="3429000" y="261833"/>
            <a:ext cx="5043668" cy="504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>
              <a:lnSpc>
                <a:spcPts val="1000"/>
              </a:lnSpc>
              <a:spcBef>
                <a:spcPts val="0"/>
              </a:spcBef>
              <a:spcAft>
                <a:spcPts val="0"/>
              </a:spcAft>
            </a:pPr>
            <a:r>
              <a:rPr lang="de-CH" sz="800" b="0">
                <a:latin typeface="Arial" charset="0"/>
              </a:rPr>
              <a:t> </a:t>
            </a:r>
            <a:endParaRPr lang="de-CH" sz="800" b="0" dirty="0">
              <a:latin typeface="Arial" charset="0"/>
            </a:endParaRPr>
          </a:p>
          <a:p>
            <a:pPr marL="0" marR="0" lvl="0" indent="0" algn="l" defTabSz="685800" rtl="0" eaLnBrk="0" fontAlgn="base" latinLnBrk="0" hangingPunct="0">
              <a:lnSpc>
                <a:spcPts val="1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CH" sz="800" b="1">
                <a:latin typeface="Arial" charset="0"/>
              </a:rPr>
              <a:t> </a:t>
            </a:r>
          </a:p>
          <a:p>
            <a:pPr marL="0" marR="0" lvl="0" indent="0" algn="l" defTabSz="685800" rtl="0" eaLnBrk="0" fontAlgn="base" latinLnBrk="0" hangingPunct="0">
              <a:lnSpc>
                <a:spcPts val="1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lang="de-CH" sz="800" b="0" baseline="0" dirty="0">
                <a:latin typeface="Arial" charset="0"/>
              </a:rPr>
            </a:br>
            <a:endParaRPr lang="de-CH" sz="800" b="0" dirty="0">
              <a:latin typeface="Arial" charset="0"/>
            </a:endParaRPr>
          </a:p>
        </p:txBody>
      </p:sp>
      <p:sp>
        <p:nvSpPr>
          <p:cNvPr id="25" name="Textplatzhalter Titel"/>
          <p:cNvSpPr>
            <a:spLocks noGrp="1"/>
          </p:cNvSpPr>
          <p:nvPr>
            <p:ph type="body" sz="quarter" idx="22" hasCustomPrompt="1"/>
          </p:nvPr>
        </p:nvSpPr>
        <p:spPr>
          <a:xfrm>
            <a:off x="1295400" y="1500116"/>
            <a:ext cx="7489824" cy="2979809"/>
          </a:xfrm>
          <a:prstGeom prst="roundRect">
            <a:avLst>
              <a:gd name="adj" fmla="val 5301"/>
            </a:avLst>
          </a:prstGeom>
          <a:solidFill>
            <a:srgbClr val="FFFFFF">
              <a:alpha val="89804"/>
            </a:srgbClr>
          </a:solidFill>
          <a:ln>
            <a:noFill/>
          </a:ln>
          <a:effectLst>
            <a:outerShdw blurRad="355600" dist="38100" dir="2700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08000" tIns="36000" anchor="t"/>
          <a:lstStyle>
            <a:lvl1pPr marL="0" indent="0">
              <a:lnSpc>
                <a:spcPts val="6000"/>
              </a:lnSpc>
              <a:buFontTx/>
              <a:buNone/>
              <a:defRPr sz="5200" b="1" baseline="0">
                <a:solidFill>
                  <a:schemeClr val="accent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Tx/>
              <a:buNone/>
              <a:defRPr sz="3900" b="1">
                <a:solidFill>
                  <a:schemeClr val="accent1"/>
                </a:solidFill>
                <a:latin typeface="+mj-lt"/>
              </a:defRPr>
            </a:lvl2pPr>
            <a:lvl3pPr marL="403622" indent="0">
              <a:buFontTx/>
              <a:buNone/>
              <a:defRPr>
                <a:latin typeface="+mj-lt"/>
              </a:defRPr>
            </a:lvl3pPr>
            <a:lvl4pPr marL="604838" indent="0">
              <a:buFontTx/>
              <a:buNone/>
              <a:defRPr>
                <a:latin typeface="+mj-lt"/>
              </a:defRPr>
            </a:lvl4pPr>
            <a:lvl5pPr marL="807244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fr-CH" noProof="0"/>
              <a:t>[</a:t>
            </a:r>
            <a:r>
              <a:rPr lang="de-DE"/>
              <a:t>Titel der Präsentation</a:t>
            </a:r>
            <a:r>
              <a:rPr lang="fr-CH" noProof="0"/>
              <a:t>]</a:t>
            </a:r>
            <a:endParaRPr lang="de-DE" dirty="0"/>
          </a:p>
        </p:txBody>
      </p:sp>
      <p:sp>
        <p:nvSpPr>
          <p:cNvPr id="16" name="Textplatzhalter 2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43580" y="4182368"/>
            <a:ext cx="877500" cy="877500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Tx/>
              <a:buNone/>
              <a:defRPr sz="525"/>
            </a:lvl1pPr>
          </a:lstStyle>
          <a:p>
            <a:pPr lvl="0"/>
            <a:r>
              <a:rPr lang="de-CH"/>
              <a:t> </a:t>
            </a:r>
          </a:p>
        </p:txBody>
      </p:sp>
      <p:sp>
        <p:nvSpPr>
          <p:cNvPr id="18" name="Textplatzhalter 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182845" y="4185633"/>
            <a:ext cx="877500" cy="877500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Tx/>
              <a:buNone/>
              <a:defRPr sz="525"/>
            </a:lvl1pPr>
          </a:lstStyle>
          <a:p>
            <a:pPr lvl="0"/>
            <a:r>
              <a:rPr lang="de-CH"/>
              <a:t> </a:t>
            </a:r>
          </a:p>
        </p:txBody>
      </p:sp>
      <p:sp>
        <p:nvSpPr>
          <p:cNvPr id="23" name="Textplatzhalter 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904314" y="4184740"/>
            <a:ext cx="877500" cy="877500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Tx/>
              <a:buNone/>
              <a:defRPr sz="525"/>
            </a:lvl1pPr>
          </a:lstStyle>
          <a:p>
            <a:pPr lvl="0"/>
            <a:r>
              <a:rPr lang="de-CH"/>
              <a:t> </a:t>
            </a:r>
          </a:p>
        </p:txBody>
      </p:sp>
      <p:sp>
        <p:nvSpPr>
          <p:cNvPr id="21" name="Textplatzhalter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765048" y="4182368"/>
            <a:ext cx="877500" cy="877500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Tx/>
              <a:buNone/>
              <a:defRPr sz="525"/>
            </a:lvl1pPr>
            <a:lvl5pPr marL="807244" indent="0">
              <a:lnSpc>
                <a:spcPct val="100000"/>
              </a:lnSpc>
              <a:buFont typeface="Arial" panose="020B0604020202020204" pitchFamily="34" charset="0"/>
              <a:buNone/>
              <a:defRPr sz="525"/>
            </a:lvl5pPr>
          </a:lstStyle>
          <a:p>
            <a:pPr lvl="0"/>
            <a:r>
              <a:rPr lang="de-CH"/>
              <a:t> </a:t>
            </a:r>
          </a:p>
        </p:txBody>
      </p:sp>
      <p:sp>
        <p:nvSpPr>
          <p:cNvPr id="19" name="Textplatzhalter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625782" y="4182368"/>
            <a:ext cx="877500" cy="877500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Tx/>
              <a:buNone/>
              <a:defRPr sz="525" baseline="0"/>
            </a:lvl1pPr>
          </a:lstStyle>
          <a:p>
            <a:pPr lvl="0"/>
            <a:r>
              <a:rPr lang="de-CH"/>
              <a:t> </a:t>
            </a:r>
          </a:p>
        </p:txBody>
      </p:sp>
      <p:sp>
        <p:nvSpPr>
          <p:cNvPr id="15" name="Textplatzhalter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486517" y="4182368"/>
            <a:ext cx="877500" cy="877500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525"/>
            </a:lvl1pPr>
          </a:lstStyle>
          <a:p>
            <a:pPr lvl="0"/>
            <a:r>
              <a:rPr lang="de-CH"/>
              <a:t> </a:t>
            </a:r>
          </a:p>
        </p:txBody>
      </p:sp>
      <p:sp>
        <p:nvSpPr>
          <p:cNvPr id="20" name="Bildplatzhalter 12"/>
          <p:cNvSpPr>
            <a:spLocks noGrp="1"/>
          </p:cNvSpPr>
          <p:nvPr>
            <p:ph type="pic" sz="quarter" idx="47" hasCustomPrompt="1"/>
          </p:nvPr>
        </p:nvSpPr>
        <p:spPr>
          <a:xfrm>
            <a:off x="7419095" y="4421883"/>
            <a:ext cx="405000" cy="405000"/>
          </a:xfrm>
        </p:spPr>
        <p:txBody>
          <a:bodyPr/>
          <a:lstStyle>
            <a:lvl1pPr marL="0" marR="0" indent="0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525">
                <a:solidFill>
                  <a:schemeClr val="bg1"/>
                </a:solidFill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/>
              <a:t>6 Bild klicken &gt; Mediaset</a:t>
            </a:r>
          </a:p>
        </p:txBody>
      </p:sp>
      <p:sp>
        <p:nvSpPr>
          <p:cNvPr id="17" name="Bildplatzhalter 11"/>
          <p:cNvSpPr>
            <a:spLocks noGrp="1"/>
          </p:cNvSpPr>
          <p:nvPr>
            <p:ph type="pic" sz="quarter" idx="45" hasCustomPrompt="1"/>
          </p:nvPr>
        </p:nvSpPr>
        <p:spPr>
          <a:xfrm>
            <a:off x="6279830" y="4418618"/>
            <a:ext cx="405000" cy="405000"/>
          </a:xfrm>
        </p:spPr>
        <p:txBody>
          <a:bodyPr/>
          <a:lstStyle>
            <a:lvl1pPr marL="0" marR="0" indent="0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525">
                <a:solidFill>
                  <a:schemeClr val="bg1"/>
                </a:solidFill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/>
              <a:t>5 Bild klicken &gt; Mediaset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38" hasCustomPrompt="1"/>
          </p:nvPr>
        </p:nvSpPr>
        <p:spPr>
          <a:xfrm>
            <a:off x="5140564" y="4420990"/>
            <a:ext cx="405000" cy="405000"/>
          </a:xfrm>
        </p:spPr>
        <p:txBody>
          <a:bodyPr/>
          <a:lstStyle>
            <a:lvl1pPr marL="0" marR="0" indent="0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525">
                <a:solidFill>
                  <a:schemeClr val="bg1"/>
                </a:solidFill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/>
              <a:t>4 Bild klicken &gt; Mediaset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37" hasCustomPrompt="1"/>
          </p:nvPr>
        </p:nvSpPr>
        <p:spPr>
          <a:xfrm>
            <a:off x="4001298" y="4418618"/>
            <a:ext cx="405000" cy="405000"/>
          </a:xfrm>
        </p:spPr>
        <p:txBody>
          <a:bodyPr/>
          <a:lstStyle>
            <a:lvl1pPr marL="0" marR="0" indent="0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525">
                <a:solidFill>
                  <a:schemeClr val="bg1"/>
                </a:solidFill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/>
              <a:t>3 Bild klicken &gt; Mediaset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36" hasCustomPrompt="1"/>
          </p:nvPr>
        </p:nvSpPr>
        <p:spPr>
          <a:xfrm>
            <a:off x="2862032" y="4418618"/>
            <a:ext cx="405000" cy="405000"/>
          </a:xfrm>
        </p:spPr>
        <p:txBody>
          <a:bodyPr/>
          <a:lstStyle>
            <a:lvl1pPr marL="0" marR="0" indent="0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525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/>
              <a:t>2 Bild klicken &gt; Mediaset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35" hasCustomPrompt="1"/>
          </p:nvPr>
        </p:nvSpPr>
        <p:spPr>
          <a:xfrm>
            <a:off x="1722767" y="4418618"/>
            <a:ext cx="405000" cy="405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/>
              <a:t>1 Bild klicken &gt; Mediaset</a:t>
            </a:r>
          </a:p>
        </p:txBody>
      </p:sp>
      <p:sp>
        <p:nvSpPr>
          <p:cNvPr id="22" name="Platzhalter Text"/>
          <p:cNvSpPr>
            <a:spLocks noGrp="1"/>
          </p:cNvSpPr>
          <p:nvPr>
            <p:ph type="body" sz="quarter" idx="10" hasCustomPrompt="1"/>
          </p:nvPr>
        </p:nvSpPr>
        <p:spPr>
          <a:xfrm>
            <a:off x="1486517" y="3077980"/>
            <a:ext cx="7101770" cy="1115126"/>
          </a:xfrm>
        </p:spPr>
        <p:txBody>
          <a:bodyPr tIns="46800"/>
          <a:lstStyle>
            <a:lvl1pPr marL="0" indent="0" algn="l">
              <a:lnSpc>
                <a:spcPts val="4200"/>
              </a:lnSpc>
              <a:spcAft>
                <a:spcPts val="450"/>
              </a:spcAft>
              <a:buNone/>
              <a:defRPr sz="3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CH"/>
              <a:t>Vorname Nachname, 24. März 2023</a:t>
            </a:r>
          </a:p>
        </p:txBody>
      </p:sp>
    </p:spTree>
    <p:extLst>
      <p:ext uri="{BB962C8B-B14F-4D97-AF65-F5344CB8AC3E}">
        <p14:creationId xmlns:p14="http://schemas.microsoft.com/office/powerpoint/2010/main" val="1694988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pos="215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elle g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Titel durch Klicken hinzufügen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6" name="Tabellenplatzhalter 5"/>
          <p:cNvSpPr>
            <a:spLocks noGrp="1"/>
          </p:cNvSpPr>
          <p:nvPr>
            <p:ph type="tbl" sz="quarter" idx="11"/>
          </p:nvPr>
        </p:nvSpPr>
        <p:spPr>
          <a:xfrm>
            <a:off x="1295400" y="1095375"/>
            <a:ext cx="7478440" cy="3393281"/>
          </a:xfrm>
        </p:spPr>
        <p:txBody>
          <a:bodyPr/>
          <a:lstStyle>
            <a:lvl1pPr marL="201216" marR="0" indent="-201216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2100"/>
            </a:lvl1pPr>
          </a:lstStyle>
          <a:p>
            <a:pPr marL="201216" marR="0" lvl="0" indent="-201216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Tabelle durch Klicken auf Symbol hinzufügen</a:t>
            </a:r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449800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gramm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Titel durch Klicken hinzufügen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6" name="Diagrammplatzhalter 5"/>
          <p:cNvSpPr>
            <a:spLocks noGrp="1"/>
          </p:cNvSpPr>
          <p:nvPr>
            <p:ph type="chart" sz="quarter" idx="11"/>
          </p:nvPr>
        </p:nvSpPr>
        <p:spPr>
          <a:xfrm>
            <a:off x="3529012" y="1095376"/>
            <a:ext cx="5256900" cy="3376216"/>
          </a:xfrm>
        </p:spPr>
        <p:txBody>
          <a:bodyPr/>
          <a:lstStyle>
            <a:lvl1pPr marL="201216" marR="0" indent="-201216" algn="l" defTabSz="685800" rtl="0" eaLnBrk="1" fontAlgn="base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2100"/>
            </a:lvl1pPr>
          </a:lstStyle>
          <a:p>
            <a:pPr marL="201216" marR="0" lvl="0" indent="-201216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Diagramm durch Klicken auf Symbol hinzufügen</a:t>
            </a:r>
            <a:endParaRPr lang="de-CH" dirty="0"/>
          </a:p>
          <a:p>
            <a:endParaRPr lang="de-CH" dirty="0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295399" y="1095376"/>
            <a:ext cx="2163367" cy="3384550"/>
          </a:xfrm>
        </p:spPr>
        <p:txBody>
          <a:bodyPr/>
          <a:lstStyle>
            <a:lvl1pPr marL="0" indent="0">
              <a:lnSpc>
                <a:spcPts val="2600"/>
              </a:lnSpc>
              <a:buClrTx/>
              <a:buFontTx/>
              <a:buNone/>
              <a:defRPr sz="2100"/>
            </a:lvl1pPr>
            <a:lvl2pPr marL="201216" indent="0">
              <a:buClrTx/>
              <a:buFontTx/>
              <a:buNone/>
              <a:defRPr/>
            </a:lvl2pPr>
            <a:lvl3pPr marL="403622" indent="0">
              <a:buClrTx/>
              <a:buFontTx/>
              <a:buNone/>
              <a:defRPr/>
            </a:lvl3pPr>
            <a:lvl4pPr marL="604838" indent="0">
              <a:buClrTx/>
              <a:buFontTx/>
              <a:buNone/>
              <a:defRPr/>
            </a:lvl4pPr>
            <a:lvl5pPr marL="807244" indent="0">
              <a:buClrTx/>
              <a:buFontTx/>
              <a:buNone/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921195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gramm g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Titel durch Klicken hinzufügen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6" name="Diagrammplatzhalter 5"/>
          <p:cNvSpPr>
            <a:spLocks noGrp="1"/>
          </p:cNvSpPr>
          <p:nvPr>
            <p:ph type="chart" sz="quarter" idx="11"/>
          </p:nvPr>
        </p:nvSpPr>
        <p:spPr>
          <a:xfrm>
            <a:off x="1295400" y="1095375"/>
            <a:ext cx="7478441" cy="3393281"/>
          </a:xfrm>
        </p:spPr>
        <p:txBody>
          <a:bodyPr/>
          <a:lstStyle>
            <a:lvl1pPr marL="201216" marR="0" indent="-201216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2100"/>
            </a:lvl1pPr>
          </a:lstStyle>
          <a:p>
            <a:pPr marL="201216" marR="0" lvl="0" indent="-201216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Diagramm durch Klicken auf Symbol hinzufügen</a:t>
            </a:r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258335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chweizer Karte 4 Kategori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Titel durch Klicken hinzufügen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85" name="AutoShape 77"/>
          <p:cNvSpPr>
            <a:spLocks noChangeAspect="1" noChangeArrowheads="1" noTextEdit="1"/>
          </p:cNvSpPr>
          <p:nvPr userDrawn="1"/>
        </p:nvSpPr>
        <p:spPr bwMode="auto">
          <a:xfrm>
            <a:off x="3236895" y="1089485"/>
            <a:ext cx="5548313" cy="361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de-CH" sz="1350"/>
          </a:p>
        </p:txBody>
      </p:sp>
      <p:sp>
        <p:nvSpPr>
          <p:cNvPr id="86" name="AutoShape 77"/>
          <p:cNvSpPr>
            <a:spLocks noChangeAspect="1" noChangeArrowheads="1" noTextEdit="1"/>
          </p:cNvSpPr>
          <p:nvPr userDrawn="1"/>
        </p:nvSpPr>
        <p:spPr bwMode="auto">
          <a:xfrm>
            <a:off x="3237310" y="1075045"/>
            <a:ext cx="5548313" cy="361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de-CH" sz="1350"/>
          </a:p>
        </p:txBody>
      </p:sp>
      <p:sp>
        <p:nvSpPr>
          <p:cNvPr id="125" name="Rectangle 108"/>
          <p:cNvSpPr>
            <a:spLocks noChangeArrowheads="1"/>
          </p:cNvSpPr>
          <p:nvPr userDrawn="1"/>
        </p:nvSpPr>
        <p:spPr bwMode="auto">
          <a:xfrm>
            <a:off x="6986588" y="2504985"/>
            <a:ext cx="68930" cy="150041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75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</a:t>
            </a:r>
            <a:endParaRPr kumimoji="0" lang="de-DE" altLang="de-DE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1" name="Kantonsbezeichnungen"/>
          <p:cNvGrpSpPr/>
          <p:nvPr userDrawn="1"/>
        </p:nvGrpSpPr>
        <p:grpSpPr>
          <a:xfrm>
            <a:off x="3375423" y="1171486"/>
            <a:ext cx="4296399" cy="3002778"/>
            <a:chOff x="4500563" y="1473200"/>
            <a:chExt cx="5728532" cy="4003705"/>
          </a:xfrm>
        </p:grpSpPr>
        <p:sp>
          <p:nvSpPr>
            <p:cNvPr id="116" name="Rectangle 99"/>
            <p:cNvSpPr>
              <a:spLocks noChangeArrowheads="1"/>
            </p:cNvSpPr>
            <p:nvPr userDrawn="1"/>
          </p:nvSpPr>
          <p:spPr bwMode="auto">
            <a:xfrm>
              <a:off x="7788277" y="2116137"/>
              <a:ext cx="241520" cy="20005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975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AG</a:t>
              </a:r>
              <a:endParaRPr kumimoji="0" lang="de-DE" altLang="de-DE" sz="13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7" name="Rectangle 100"/>
            <p:cNvSpPr>
              <a:spLocks noChangeArrowheads="1"/>
            </p:cNvSpPr>
            <p:nvPr userDrawn="1"/>
          </p:nvSpPr>
          <p:spPr bwMode="auto">
            <a:xfrm>
              <a:off x="8548689" y="2284413"/>
              <a:ext cx="222283" cy="20005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975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ZH</a:t>
              </a:r>
              <a:endParaRPr kumimoji="0" lang="de-DE" altLang="de-DE" sz="13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8" name="Rectangle 101"/>
            <p:cNvSpPr>
              <a:spLocks noChangeArrowheads="1"/>
            </p:cNvSpPr>
            <p:nvPr userDrawn="1"/>
          </p:nvSpPr>
          <p:spPr bwMode="auto">
            <a:xfrm>
              <a:off x="8377238" y="1473200"/>
              <a:ext cx="230832" cy="20005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975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SH</a:t>
              </a:r>
              <a:endParaRPr kumimoji="0" lang="de-DE" altLang="de-DE" sz="13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9" name="Rectangle 102"/>
            <p:cNvSpPr>
              <a:spLocks noChangeArrowheads="1"/>
            </p:cNvSpPr>
            <p:nvPr userDrawn="1"/>
          </p:nvSpPr>
          <p:spPr bwMode="auto">
            <a:xfrm>
              <a:off x="9185277" y="1793875"/>
              <a:ext cx="232971" cy="20005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975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TG</a:t>
              </a:r>
              <a:endParaRPr kumimoji="0" lang="de-DE" altLang="de-DE" sz="13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0" name="Rectangle 103"/>
            <p:cNvSpPr>
              <a:spLocks noChangeArrowheads="1"/>
            </p:cNvSpPr>
            <p:nvPr userDrawn="1"/>
          </p:nvSpPr>
          <p:spPr bwMode="auto">
            <a:xfrm>
              <a:off x="9553577" y="2338388"/>
              <a:ext cx="230832" cy="20005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975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AR</a:t>
              </a:r>
              <a:endParaRPr kumimoji="0" lang="de-DE" altLang="de-DE" sz="13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1" name="Rectangle 104"/>
            <p:cNvSpPr>
              <a:spLocks noChangeArrowheads="1"/>
            </p:cNvSpPr>
            <p:nvPr userDrawn="1"/>
          </p:nvSpPr>
          <p:spPr bwMode="auto">
            <a:xfrm>
              <a:off x="9786938" y="2530475"/>
              <a:ext cx="158163" cy="20005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975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AI</a:t>
              </a:r>
              <a:endParaRPr kumimoji="0" lang="de-DE" altLang="de-DE" sz="13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2" name="Rectangle 105"/>
            <p:cNvSpPr>
              <a:spLocks noChangeArrowheads="1"/>
            </p:cNvSpPr>
            <p:nvPr userDrawn="1"/>
          </p:nvSpPr>
          <p:spPr bwMode="auto">
            <a:xfrm>
              <a:off x="9721851" y="2946400"/>
              <a:ext cx="241520" cy="20005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975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SG</a:t>
              </a:r>
              <a:endParaRPr kumimoji="0" lang="de-DE" altLang="de-DE" sz="13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3" name="Rectangle 106"/>
            <p:cNvSpPr>
              <a:spLocks noChangeArrowheads="1"/>
            </p:cNvSpPr>
            <p:nvPr userDrawn="1"/>
          </p:nvSpPr>
          <p:spPr bwMode="auto">
            <a:xfrm>
              <a:off x="9979026" y="3748088"/>
              <a:ext cx="250069" cy="20005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975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GR</a:t>
              </a:r>
              <a:endParaRPr kumimoji="0" lang="de-DE" altLang="de-DE" sz="13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4" name="Rectangle 107"/>
            <p:cNvSpPr>
              <a:spLocks noChangeArrowheads="1"/>
            </p:cNvSpPr>
            <p:nvPr userDrawn="1"/>
          </p:nvSpPr>
          <p:spPr bwMode="auto">
            <a:xfrm>
              <a:off x="9185276" y="3251200"/>
              <a:ext cx="130379" cy="20005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975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G</a:t>
              </a:r>
              <a:endParaRPr kumimoji="0" lang="de-DE" altLang="de-DE" sz="13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6" name="Rectangle 109"/>
            <p:cNvSpPr>
              <a:spLocks noChangeArrowheads="1"/>
            </p:cNvSpPr>
            <p:nvPr userDrawn="1"/>
          </p:nvSpPr>
          <p:spPr bwMode="auto">
            <a:xfrm>
              <a:off x="8553451" y="3748088"/>
              <a:ext cx="239381" cy="20005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975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UR</a:t>
              </a:r>
              <a:endParaRPr kumimoji="0" lang="de-DE" altLang="de-DE" sz="13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7" name="Rectangle 110"/>
            <p:cNvSpPr>
              <a:spLocks noChangeArrowheads="1"/>
            </p:cNvSpPr>
            <p:nvPr userDrawn="1"/>
          </p:nvSpPr>
          <p:spPr bwMode="auto">
            <a:xfrm>
              <a:off x="8169276" y="3403600"/>
              <a:ext cx="277853" cy="20005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975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NW</a:t>
              </a:r>
              <a:endParaRPr kumimoji="0" lang="de-DE" altLang="de-DE" sz="13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8" name="Rectangle 111"/>
            <p:cNvSpPr>
              <a:spLocks noChangeArrowheads="1"/>
            </p:cNvSpPr>
            <p:nvPr userDrawn="1"/>
          </p:nvSpPr>
          <p:spPr bwMode="auto">
            <a:xfrm>
              <a:off x="7793038" y="3611563"/>
              <a:ext cx="288541" cy="20005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975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OW</a:t>
              </a:r>
              <a:endParaRPr kumimoji="0" lang="de-DE" altLang="de-DE" sz="13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9" name="Rectangle 112"/>
            <p:cNvSpPr>
              <a:spLocks noChangeArrowheads="1"/>
            </p:cNvSpPr>
            <p:nvPr userDrawn="1"/>
          </p:nvSpPr>
          <p:spPr bwMode="auto">
            <a:xfrm>
              <a:off x="8145463" y="3795714"/>
              <a:ext cx="288541" cy="20005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975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OW</a:t>
              </a:r>
              <a:endParaRPr kumimoji="0" lang="de-DE" altLang="de-DE" sz="13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0" name="Rectangle 113"/>
            <p:cNvSpPr>
              <a:spLocks noChangeArrowheads="1"/>
            </p:cNvSpPr>
            <p:nvPr userDrawn="1"/>
          </p:nvSpPr>
          <p:spPr bwMode="auto">
            <a:xfrm>
              <a:off x="8753476" y="3114675"/>
              <a:ext cx="213733" cy="20005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975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SZ</a:t>
              </a:r>
              <a:endParaRPr kumimoji="0" lang="de-DE" altLang="de-DE" sz="13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1" name="Rectangle 114"/>
            <p:cNvSpPr>
              <a:spLocks noChangeArrowheads="1"/>
            </p:cNvSpPr>
            <p:nvPr userDrawn="1"/>
          </p:nvSpPr>
          <p:spPr bwMode="auto">
            <a:xfrm>
              <a:off x="8408988" y="2835275"/>
              <a:ext cx="232971" cy="20005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975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ZG</a:t>
              </a:r>
              <a:endParaRPr kumimoji="0" lang="de-DE" altLang="de-DE" sz="13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2" name="Rectangle 115"/>
            <p:cNvSpPr>
              <a:spLocks noChangeArrowheads="1"/>
            </p:cNvSpPr>
            <p:nvPr userDrawn="1"/>
          </p:nvSpPr>
          <p:spPr bwMode="auto">
            <a:xfrm>
              <a:off x="7793038" y="3067049"/>
              <a:ext cx="211597" cy="20005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975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LU</a:t>
              </a:r>
              <a:endParaRPr kumimoji="0" lang="de-DE" altLang="de-DE" sz="13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3" name="Rectangle 116"/>
            <p:cNvSpPr>
              <a:spLocks noChangeArrowheads="1"/>
            </p:cNvSpPr>
            <p:nvPr userDrawn="1"/>
          </p:nvSpPr>
          <p:spPr bwMode="auto">
            <a:xfrm>
              <a:off x="7088188" y="1657349"/>
              <a:ext cx="222283" cy="20005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975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BS</a:t>
              </a:r>
              <a:endParaRPr kumimoji="0" lang="de-DE" altLang="de-DE" sz="13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4" name="Rectangle 117"/>
            <p:cNvSpPr>
              <a:spLocks noChangeArrowheads="1"/>
            </p:cNvSpPr>
            <p:nvPr userDrawn="1"/>
          </p:nvSpPr>
          <p:spPr bwMode="auto">
            <a:xfrm>
              <a:off x="7191376" y="2185988"/>
              <a:ext cx="203048" cy="20005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975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BL</a:t>
              </a:r>
              <a:endParaRPr kumimoji="0" lang="de-DE" altLang="de-DE" sz="13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6" name="Rectangle 119"/>
            <p:cNvSpPr>
              <a:spLocks noChangeArrowheads="1"/>
            </p:cNvSpPr>
            <p:nvPr userDrawn="1"/>
          </p:nvSpPr>
          <p:spPr bwMode="auto">
            <a:xfrm>
              <a:off x="6617482" y="2095243"/>
              <a:ext cx="241520" cy="20005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975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SO</a:t>
              </a:r>
              <a:endParaRPr kumimoji="0" lang="de-DE" altLang="de-DE" sz="13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7" name="Rectangle 120"/>
            <p:cNvSpPr>
              <a:spLocks noChangeArrowheads="1"/>
            </p:cNvSpPr>
            <p:nvPr userDrawn="1"/>
          </p:nvSpPr>
          <p:spPr bwMode="auto">
            <a:xfrm>
              <a:off x="6175376" y="2393949"/>
              <a:ext cx="203048" cy="20005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975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JU</a:t>
              </a:r>
              <a:endParaRPr kumimoji="0" lang="de-DE" altLang="de-DE" sz="13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8" name="Rectangle 121"/>
            <p:cNvSpPr>
              <a:spLocks noChangeArrowheads="1"/>
            </p:cNvSpPr>
            <p:nvPr userDrawn="1"/>
          </p:nvSpPr>
          <p:spPr bwMode="auto">
            <a:xfrm>
              <a:off x="6999288" y="3692526"/>
              <a:ext cx="222283" cy="20005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975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BE</a:t>
              </a:r>
              <a:endParaRPr kumimoji="0" lang="de-DE" altLang="de-DE" sz="13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9" name="Rectangle 122"/>
            <p:cNvSpPr>
              <a:spLocks noChangeArrowheads="1"/>
            </p:cNvSpPr>
            <p:nvPr userDrawn="1"/>
          </p:nvSpPr>
          <p:spPr bwMode="auto">
            <a:xfrm>
              <a:off x="6151563" y="3900488"/>
              <a:ext cx="222283" cy="20005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975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FR</a:t>
              </a:r>
              <a:endParaRPr kumimoji="0" lang="de-DE" altLang="de-DE" sz="13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0" name="Rectangle 123"/>
            <p:cNvSpPr>
              <a:spLocks noChangeArrowheads="1"/>
            </p:cNvSpPr>
            <p:nvPr userDrawn="1"/>
          </p:nvSpPr>
          <p:spPr bwMode="auto">
            <a:xfrm>
              <a:off x="5678488" y="3732214"/>
              <a:ext cx="222283" cy="20005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975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FR</a:t>
              </a:r>
              <a:endParaRPr kumimoji="0" lang="de-DE" altLang="de-DE" sz="13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1" name="Rectangle 124"/>
            <p:cNvSpPr>
              <a:spLocks noChangeArrowheads="1"/>
            </p:cNvSpPr>
            <p:nvPr userDrawn="1"/>
          </p:nvSpPr>
          <p:spPr bwMode="auto">
            <a:xfrm>
              <a:off x="5670551" y="3243263"/>
              <a:ext cx="230832" cy="20005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975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NE</a:t>
              </a:r>
              <a:endParaRPr kumimoji="0" lang="de-DE" altLang="de-DE" sz="13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2" name="Rectangle 125"/>
            <p:cNvSpPr>
              <a:spLocks noChangeArrowheads="1"/>
            </p:cNvSpPr>
            <p:nvPr userDrawn="1"/>
          </p:nvSpPr>
          <p:spPr bwMode="auto">
            <a:xfrm>
              <a:off x="5310188" y="4284663"/>
              <a:ext cx="230832" cy="20005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975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VD</a:t>
              </a:r>
              <a:endParaRPr kumimoji="0" lang="de-DE" altLang="de-DE" sz="13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3" name="Rectangle 126"/>
            <p:cNvSpPr>
              <a:spLocks noChangeArrowheads="1"/>
            </p:cNvSpPr>
            <p:nvPr userDrawn="1"/>
          </p:nvSpPr>
          <p:spPr bwMode="auto">
            <a:xfrm>
              <a:off x="4500563" y="5276850"/>
              <a:ext cx="241520" cy="20005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975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GE</a:t>
              </a:r>
              <a:endParaRPr kumimoji="0" lang="de-DE" altLang="de-DE" sz="13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4" name="Rectangle 127"/>
            <p:cNvSpPr>
              <a:spLocks noChangeArrowheads="1"/>
            </p:cNvSpPr>
            <p:nvPr userDrawn="1"/>
          </p:nvSpPr>
          <p:spPr bwMode="auto">
            <a:xfrm>
              <a:off x="6911976" y="5205413"/>
              <a:ext cx="222283" cy="20005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975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VS</a:t>
              </a:r>
              <a:endParaRPr kumimoji="0" lang="de-DE" altLang="de-DE" sz="13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5" name="Rectangle 128"/>
            <p:cNvSpPr>
              <a:spLocks noChangeArrowheads="1"/>
            </p:cNvSpPr>
            <p:nvPr userDrawn="1"/>
          </p:nvSpPr>
          <p:spPr bwMode="auto">
            <a:xfrm>
              <a:off x="8824914" y="4740275"/>
              <a:ext cx="149613" cy="20005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975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TI</a:t>
              </a:r>
              <a:endParaRPr kumimoji="0" lang="de-DE" altLang="de-DE" sz="13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6" name="Rectangle 129"/>
            <p:cNvSpPr>
              <a:spLocks noChangeArrowheads="1"/>
            </p:cNvSpPr>
            <p:nvPr userDrawn="1"/>
          </p:nvSpPr>
          <p:spPr bwMode="auto">
            <a:xfrm>
              <a:off x="6935788" y="2466975"/>
              <a:ext cx="241520" cy="20005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975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SO</a:t>
              </a:r>
              <a:endParaRPr kumimoji="0" lang="de-DE" altLang="de-DE" sz="13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47" name="Textplatzhalt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310891" y="1104739"/>
            <a:ext cx="3070612" cy="1939527"/>
          </a:xfrm>
        </p:spPr>
        <p:txBody>
          <a:bodyPr/>
          <a:lstStyle>
            <a:lvl1pPr marL="0" indent="0">
              <a:lnSpc>
                <a:spcPts val="2600"/>
              </a:lnSpc>
              <a:buFontTx/>
              <a:buNone/>
              <a:defRPr sz="2100" baseline="0"/>
            </a:lvl1pPr>
            <a:lvl2pPr marL="201216" indent="0">
              <a:buFontTx/>
              <a:buNone/>
              <a:defRPr/>
            </a:lvl2pPr>
            <a:lvl3pPr marL="403622" indent="0">
              <a:buFontTx/>
              <a:buNone/>
              <a:defRPr/>
            </a:lvl3pPr>
            <a:lvl4pPr marL="604838" indent="0">
              <a:buFontTx/>
              <a:buNone/>
              <a:defRPr/>
            </a:lvl4pPr>
            <a:lvl5pPr marL="807244" indent="0">
              <a:buFontTx/>
              <a:buNone/>
              <a:defRPr/>
            </a:lvl5pPr>
          </a:lstStyle>
          <a:p>
            <a:pPr lvl="0"/>
            <a:r>
              <a:rPr lang="de-DE" dirty="0"/>
              <a:t>Text durch Klicken hinzufügen, Kantonfarbe ändern: Kanton anklicken &gt; Format &gt; Fülleffekt &gt; Designfarbe wählen</a:t>
            </a:r>
            <a:endParaRPr lang="de-CH" dirty="0"/>
          </a:p>
        </p:txBody>
      </p:sp>
      <p:sp>
        <p:nvSpPr>
          <p:cNvPr id="148" name="Rechteck 147"/>
          <p:cNvSpPr/>
          <p:nvPr userDrawn="1"/>
        </p:nvSpPr>
        <p:spPr bwMode="auto">
          <a:xfrm>
            <a:off x="1310457" y="3212602"/>
            <a:ext cx="239231" cy="239231"/>
          </a:xfrm>
          <a:prstGeom prst="rect">
            <a:avLst/>
          </a:prstGeom>
          <a:solidFill>
            <a:srgbClr val="58585A">
              <a:alpha val="2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49" name="Rechteck 148"/>
          <p:cNvSpPr/>
          <p:nvPr userDrawn="1"/>
        </p:nvSpPr>
        <p:spPr bwMode="auto">
          <a:xfrm>
            <a:off x="1310457" y="3572995"/>
            <a:ext cx="239231" cy="239231"/>
          </a:xfrm>
          <a:prstGeom prst="rect">
            <a:avLst/>
          </a:prstGeom>
          <a:solidFill>
            <a:srgbClr val="3366CC">
              <a:alpha val="2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50" name="Rechteck 149"/>
          <p:cNvSpPr/>
          <p:nvPr userDrawn="1"/>
        </p:nvSpPr>
        <p:spPr bwMode="auto">
          <a:xfrm>
            <a:off x="1310457" y="3939185"/>
            <a:ext cx="239231" cy="239231"/>
          </a:xfrm>
          <a:prstGeom prst="rect">
            <a:avLst/>
          </a:prstGeom>
          <a:solidFill>
            <a:srgbClr val="1FA3B7">
              <a:alpha val="2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51" name="Rechteck 150"/>
          <p:cNvSpPr/>
          <p:nvPr userDrawn="1"/>
        </p:nvSpPr>
        <p:spPr bwMode="auto">
          <a:xfrm>
            <a:off x="1310457" y="4294963"/>
            <a:ext cx="239231" cy="239231"/>
          </a:xfrm>
          <a:prstGeom prst="rect">
            <a:avLst/>
          </a:prstGeom>
          <a:solidFill>
            <a:schemeClr val="accent5">
              <a:alpha val="2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58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631610" y="4302438"/>
            <a:ext cx="1726741" cy="233267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200"/>
            </a:lvl1pPr>
            <a:lvl2pPr marL="201216" indent="0">
              <a:lnSpc>
                <a:spcPct val="100000"/>
              </a:lnSpc>
              <a:buNone/>
              <a:defRPr sz="1050"/>
            </a:lvl2pPr>
            <a:lvl3pPr marL="403622" indent="0">
              <a:lnSpc>
                <a:spcPct val="100000"/>
              </a:lnSpc>
              <a:buNone/>
              <a:defRPr sz="1050"/>
            </a:lvl3pPr>
            <a:lvl4pPr marL="604838" indent="0">
              <a:lnSpc>
                <a:spcPct val="100000"/>
              </a:lnSpc>
              <a:buNone/>
              <a:defRPr sz="1050"/>
            </a:lvl4pPr>
            <a:lvl5pPr marL="807244" indent="0">
              <a:lnSpc>
                <a:spcPct val="100000"/>
              </a:lnSpc>
              <a:buNone/>
              <a:defRPr sz="1050"/>
            </a:lvl5pPr>
          </a:lstStyle>
          <a:p>
            <a:pPr lvl="0"/>
            <a:r>
              <a:rPr lang="de-CH" dirty="0"/>
              <a:t>Kategorie 4 hinzufügen</a:t>
            </a:r>
          </a:p>
        </p:txBody>
      </p:sp>
      <p:sp>
        <p:nvSpPr>
          <p:cNvPr id="157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31611" y="3942045"/>
            <a:ext cx="1726741" cy="233267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200"/>
            </a:lvl1pPr>
            <a:lvl2pPr marL="201216" indent="0">
              <a:lnSpc>
                <a:spcPct val="100000"/>
              </a:lnSpc>
              <a:buNone/>
              <a:defRPr sz="1050"/>
            </a:lvl2pPr>
            <a:lvl3pPr marL="403622" indent="0">
              <a:lnSpc>
                <a:spcPct val="100000"/>
              </a:lnSpc>
              <a:buNone/>
              <a:defRPr sz="1050"/>
            </a:lvl3pPr>
            <a:lvl4pPr marL="604838" indent="0">
              <a:lnSpc>
                <a:spcPct val="100000"/>
              </a:lnSpc>
              <a:buNone/>
              <a:defRPr sz="1050"/>
            </a:lvl4pPr>
            <a:lvl5pPr marL="807244" indent="0">
              <a:lnSpc>
                <a:spcPct val="100000"/>
              </a:lnSpc>
              <a:buNone/>
              <a:defRPr sz="1050"/>
            </a:lvl5pPr>
          </a:lstStyle>
          <a:p>
            <a:pPr lvl="0"/>
            <a:r>
              <a:rPr lang="de-CH" dirty="0"/>
              <a:t>Kategorie 3 hinzufügen</a:t>
            </a:r>
          </a:p>
        </p:txBody>
      </p:sp>
      <p:sp>
        <p:nvSpPr>
          <p:cNvPr id="156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31841" y="3578959"/>
            <a:ext cx="1726741" cy="233267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200"/>
            </a:lvl1pPr>
            <a:lvl2pPr marL="201216" indent="0">
              <a:lnSpc>
                <a:spcPct val="100000"/>
              </a:lnSpc>
              <a:buNone/>
              <a:defRPr sz="1050"/>
            </a:lvl2pPr>
            <a:lvl3pPr marL="403622" indent="0">
              <a:lnSpc>
                <a:spcPct val="100000"/>
              </a:lnSpc>
              <a:buNone/>
              <a:defRPr sz="1050"/>
            </a:lvl3pPr>
            <a:lvl4pPr marL="604838" indent="0">
              <a:lnSpc>
                <a:spcPct val="100000"/>
              </a:lnSpc>
              <a:buNone/>
              <a:defRPr sz="1050"/>
            </a:lvl4pPr>
            <a:lvl5pPr marL="807244" indent="0">
              <a:lnSpc>
                <a:spcPct val="100000"/>
              </a:lnSpc>
              <a:buNone/>
              <a:defRPr sz="1050"/>
            </a:lvl5pPr>
          </a:lstStyle>
          <a:p>
            <a:pPr lvl="0"/>
            <a:r>
              <a:rPr lang="de-CH" dirty="0"/>
              <a:t>Kategorie 2 hinzufügen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31841" y="3208077"/>
            <a:ext cx="1726741" cy="243756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200"/>
            </a:lvl1pPr>
            <a:lvl2pPr marL="201216" indent="0">
              <a:lnSpc>
                <a:spcPct val="100000"/>
              </a:lnSpc>
              <a:buNone/>
              <a:defRPr sz="1050"/>
            </a:lvl2pPr>
            <a:lvl3pPr marL="403622" indent="0">
              <a:lnSpc>
                <a:spcPct val="100000"/>
              </a:lnSpc>
              <a:buNone/>
              <a:defRPr sz="1050"/>
            </a:lvl3pPr>
            <a:lvl4pPr marL="604838" indent="0">
              <a:lnSpc>
                <a:spcPct val="100000"/>
              </a:lnSpc>
              <a:buNone/>
              <a:defRPr sz="1050"/>
            </a:lvl4pPr>
            <a:lvl5pPr marL="807244" indent="0">
              <a:lnSpc>
                <a:spcPct val="100000"/>
              </a:lnSpc>
              <a:buNone/>
              <a:defRPr sz="1050"/>
            </a:lvl5pPr>
          </a:lstStyle>
          <a:p>
            <a:pPr lvl="0"/>
            <a:r>
              <a:rPr lang="de-CH" dirty="0"/>
              <a:t>Kategorie 1 hinzufügen</a:t>
            </a:r>
          </a:p>
        </p:txBody>
      </p:sp>
      <p:sp>
        <p:nvSpPr>
          <p:cNvPr id="239" name="Textplatzhalter 238"/>
          <p:cNvSpPr>
            <a:spLocks noGrp="1"/>
          </p:cNvSpPr>
          <p:nvPr>
            <p:ph type="body" sz="quarter" idx="49" hasCustomPrompt="1"/>
          </p:nvPr>
        </p:nvSpPr>
        <p:spPr bwMode="auto">
          <a:xfrm>
            <a:off x="6549229" y="1630285"/>
            <a:ext cx="1143627" cy="991024"/>
          </a:xfrm>
          <a:custGeom>
            <a:avLst/>
            <a:gdLst>
              <a:gd name="connsiteX0" fmla="*/ 1215773 w 1524927"/>
              <a:gd name="connsiteY0" fmla="*/ 108560 h 1313333"/>
              <a:gd name="connsiteX1" fmla="*/ 1137873 w 1524927"/>
              <a:gd name="connsiteY1" fmla="*/ 109735 h 1313333"/>
              <a:gd name="connsiteX2" fmla="*/ 1140546 w 1524927"/>
              <a:gd name="connsiteY2" fmla="*/ 223437 h 1313333"/>
              <a:gd name="connsiteX3" fmla="*/ 758210 w 1524927"/>
              <a:gd name="connsiteY3" fmla="*/ 223439 h 1313333"/>
              <a:gd name="connsiteX4" fmla="*/ 759546 w 1524927"/>
              <a:gd name="connsiteY4" fmla="*/ 670696 h 1313333"/>
              <a:gd name="connsiteX5" fmla="*/ 1317008 w 1524927"/>
              <a:gd name="connsiteY5" fmla="*/ 673368 h 1313333"/>
              <a:gd name="connsiteX6" fmla="*/ 1319685 w 1524927"/>
              <a:gd name="connsiteY6" fmla="*/ 397229 h 1313333"/>
              <a:gd name="connsiteX7" fmla="*/ 1477431 w 1524927"/>
              <a:gd name="connsiteY7" fmla="*/ 227449 h 1313333"/>
              <a:gd name="connsiteX8" fmla="*/ 1478767 w 1524927"/>
              <a:gd name="connsiteY8" fmla="*/ 109735 h 1313333"/>
              <a:gd name="connsiteX9" fmla="*/ 1215773 w 1524927"/>
              <a:gd name="connsiteY9" fmla="*/ 108560 h 1313333"/>
              <a:gd name="connsiteX10" fmla="*/ 1522085 w 1524927"/>
              <a:gd name="connsiteY10" fmla="*/ 0 h 1313333"/>
              <a:gd name="connsiteX11" fmla="*/ 1524927 w 1524927"/>
              <a:gd name="connsiteY11" fmla="*/ 390194 h 1313333"/>
              <a:gd name="connsiteX12" fmla="*/ 1417662 w 1524927"/>
              <a:gd name="connsiteY12" fmla="*/ 498045 h 1313333"/>
              <a:gd name="connsiteX13" fmla="*/ 1420417 w 1524927"/>
              <a:gd name="connsiteY13" fmla="*/ 953909 h 1313333"/>
              <a:gd name="connsiteX14" fmla="*/ 1517710 w 1524927"/>
              <a:gd name="connsiteY14" fmla="*/ 952838 h 1313333"/>
              <a:gd name="connsiteX15" fmla="*/ 1221915 w 1524927"/>
              <a:gd name="connsiteY15" fmla="*/ 1313333 h 1313333"/>
              <a:gd name="connsiteX16" fmla="*/ 777686 w 1524927"/>
              <a:gd name="connsiteY16" fmla="*/ 1313332 h 1313333"/>
              <a:gd name="connsiteX17" fmla="*/ 776515 w 1524927"/>
              <a:gd name="connsiteY17" fmla="*/ 1133793 h 1313333"/>
              <a:gd name="connsiteX18" fmla="*/ 645676 w 1524927"/>
              <a:gd name="connsiteY18" fmla="*/ 1136201 h 1313333"/>
              <a:gd name="connsiteX19" fmla="*/ 783865 w 1524927"/>
              <a:gd name="connsiteY19" fmla="*/ 1003892 h 1313333"/>
              <a:gd name="connsiteX20" fmla="*/ 554530 w 1524927"/>
              <a:gd name="connsiteY20" fmla="*/ 764267 h 1313333"/>
              <a:gd name="connsiteX21" fmla="*/ 304 w 1524927"/>
              <a:gd name="connsiteY21" fmla="*/ 768676 h 1313333"/>
              <a:gd name="connsiteX22" fmla="*/ 369165 w 1524927"/>
              <a:gd name="connsiteY22" fmla="*/ 396742 h 1313333"/>
              <a:gd name="connsiteX23" fmla="*/ 369963 w 1524927"/>
              <a:gd name="connsiteY23" fmla="*/ 181172 h 1313333"/>
              <a:gd name="connsiteX24" fmla="*/ 545499 w 1524927"/>
              <a:gd name="connsiteY24" fmla="*/ 1336 h 1313333"/>
              <a:gd name="connsiteX25" fmla="*/ 1522085 w 1524927"/>
              <a:gd name="connsiteY25" fmla="*/ 0 h 1313333"/>
              <a:gd name="connsiteX0" fmla="*/ 1215773 w 1524927"/>
              <a:gd name="connsiteY0" fmla="*/ 108560 h 1313333"/>
              <a:gd name="connsiteX1" fmla="*/ 1137873 w 1524927"/>
              <a:gd name="connsiteY1" fmla="*/ 109735 h 1313333"/>
              <a:gd name="connsiteX2" fmla="*/ 1140546 w 1524927"/>
              <a:gd name="connsiteY2" fmla="*/ 223437 h 1313333"/>
              <a:gd name="connsiteX3" fmla="*/ 758210 w 1524927"/>
              <a:gd name="connsiteY3" fmla="*/ 223439 h 1313333"/>
              <a:gd name="connsiteX4" fmla="*/ 759546 w 1524927"/>
              <a:gd name="connsiteY4" fmla="*/ 670696 h 1313333"/>
              <a:gd name="connsiteX5" fmla="*/ 1319577 w 1524927"/>
              <a:gd name="connsiteY5" fmla="*/ 678505 h 1313333"/>
              <a:gd name="connsiteX6" fmla="*/ 1319685 w 1524927"/>
              <a:gd name="connsiteY6" fmla="*/ 397229 h 1313333"/>
              <a:gd name="connsiteX7" fmla="*/ 1477431 w 1524927"/>
              <a:gd name="connsiteY7" fmla="*/ 227449 h 1313333"/>
              <a:gd name="connsiteX8" fmla="*/ 1478767 w 1524927"/>
              <a:gd name="connsiteY8" fmla="*/ 109735 h 1313333"/>
              <a:gd name="connsiteX9" fmla="*/ 1215773 w 1524927"/>
              <a:gd name="connsiteY9" fmla="*/ 108560 h 1313333"/>
              <a:gd name="connsiteX10" fmla="*/ 1522085 w 1524927"/>
              <a:gd name="connsiteY10" fmla="*/ 0 h 1313333"/>
              <a:gd name="connsiteX11" fmla="*/ 1524927 w 1524927"/>
              <a:gd name="connsiteY11" fmla="*/ 390194 h 1313333"/>
              <a:gd name="connsiteX12" fmla="*/ 1417662 w 1524927"/>
              <a:gd name="connsiteY12" fmla="*/ 498045 h 1313333"/>
              <a:gd name="connsiteX13" fmla="*/ 1420417 w 1524927"/>
              <a:gd name="connsiteY13" fmla="*/ 953909 h 1313333"/>
              <a:gd name="connsiteX14" fmla="*/ 1517710 w 1524927"/>
              <a:gd name="connsiteY14" fmla="*/ 952838 h 1313333"/>
              <a:gd name="connsiteX15" fmla="*/ 1221915 w 1524927"/>
              <a:gd name="connsiteY15" fmla="*/ 1313333 h 1313333"/>
              <a:gd name="connsiteX16" fmla="*/ 777686 w 1524927"/>
              <a:gd name="connsiteY16" fmla="*/ 1313332 h 1313333"/>
              <a:gd name="connsiteX17" fmla="*/ 776515 w 1524927"/>
              <a:gd name="connsiteY17" fmla="*/ 1133793 h 1313333"/>
              <a:gd name="connsiteX18" fmla="*/ 645676 w 1524927"/>
              <a:gd name="connsiteY18" fmla="*/ 1136201 h 1313333"/>
              <a:gd name="connsiteX19" fmla="*/ 783865 w 1524927"/>
              <a:gd name="connsiteY19" fmla="*/ 1003892 h 1313333"/>
              <a:gd name="connsiteX20" fmla="*/ 554530 w 1524927"/>
              <a:gd name="connsiteY20" fmla="*/ 764267 h 1313333"/>
              <a:gd name="connsiteX21" fmla="*/ 304 w 1524927"/>
              <a:gd name="connsiteY21" fmla="*/ 768676 h 1313333"/>
              <a:gd name="connsiteX22" fmla="*/ 369165 w 1524927"/>
              <a:gd name="connsiteY22" fmla="*/ 396742 h 1313333"/>
              <a:gd name="connsiteX23" fmla="*/ 369963 w 1524927"/>
              <a:gd name="connsiteY23" fmla="*/ 181172 h 1313333"/>
              <a:gd name="connsiteX24" fmla="*/ 545499 w 1524927"/>
              <a:gd name="connsiteY24" fmla="*/ 1336 h 1313333"/>
              <a:gd name="connsiteX25" fmla="*/ 1522085 w 1524927"/>
              <a:gd name="connsiteY25" fmla="*/ 0 h 1313333"/>
              <a:gd name="connsiteX0" fmla="*/ 1215773 w 1524927"/>
              <a:gd name="connsiteY0" fmla="*/ 108560 h 1313333"/>
              <a:gd name="connsiteX1" fmla="*/ 1137873 w 1524927"/>
              <a:gd name="connsiteY1" fmla="*/ 109735 h 1313333"/>
              <a:gd name="connsiteX2" fmla="*/ 1140546 w 1524927"/>
              <a:gd name="connsiteY2" fmla="*/ 223437 h 1313333"/>
              <a:gd name="connsiteX3" fmla="*/ 758210 w 1524927"/>
              <a:gd name="connsiteY3" fmla="*/ 223439 h 1313333"/>
              <a:gd name="connsiteX4" fmla="*/ 759546 w 1524927"/>
              <a:gd name="connsiteY4" fmla="*/ 670696 h 1313333"/>
              <a:gd name="connsiteX5" fmla="*/ 1319577 w 1524927"/>
              <a:gd name="connsiteY5" fmla="*/ 672083 h 1313333"/>
              <a:gd name="connsiteX6" fmla="*/ 1319685 w 1524927"/>
              <a:gd name="connsiteY6" fmla="*/ 397229 h 1313333"/>
              <a:gd name="connsiteX7" fmla="*/ 1477431 w 1524927"/>
              <a:gd name="connsiteY7" fmla="*/ 227449 h 1313333"/>
              <a:gd name="connsiteX8" fmla="*/ 1478767 w 1524927"/>
              <a:gd name="connsiteY8" fmla="*/ 109735 h 1313333"/>
              <a:gd name="connsiteX9" fmla="*/ 1215773 w 1524927"/>
              <a:gd name="connsiteY9" fmla="*/ 108560 h 1313333"/>
              <a:gd name="connsiteX10" fmla="*/ 1522085 w 1524927"/>
              <a:gd name="connsiteY10" fmla="*/ 0 h 1313333"/>
              <a:gd name="connsiteX11" fmla="*/ 1524927 w 1524927"/>
              <a:gd name="connsiteY11" fmla="*/ 390194 h 1313333"/>
              <a:gd name="connsiteX12" fmla="*/ 1417662 w 1524927"/>
              <a:gd name="connsiteY12" fmla="*/ 498045 h 1313333"/>
              <a:gd name="connsiteX13" fmla="*/ 1420417 w 1524927"/>
              <a:gd name="connsiteY13" fmla="*/ 953909 h 1313333"/>
              <a:gd name="connsiteX14" fmla="*/ 1517710 w 1524927"/>
              <a:gd name="connsiteY14" fmla="*/ 952838 h 1313333"/>
              <a:gd name="connsiteX15" fmla="*/ 1221915 w 1524927"/>
              <a:gd name="connsiteY15" fmla="*/ 1313333 h 1313333"/>
              <a:gd name="connsiteX16" fmla="*/ 777686 w 1524927"/>
              <a:gd name="connsiteY16" fmla="*/ 1313332 h 1313333"/>
              <a:gd name="connsiteX17" fmla="*/ 776515 w 1524927"/>
              <a:gd name="connsiteY17" fmla="*/ 1133793 h 1313333"/>
              <a:gd name="connsiteX18" fmla="*/ 645676 w 1524927"/>
              <a:gd name="connsiteY18" fmla="*/ 1136201 h 1313333"/>
              <a:gd name="connsiteX19" fmla="*/ 783865 w 1524927"/>
              <a:gd name="connsiteY19" fmla="*/ 1003892 h 1313333"/>
              <a:gd name="connsiteX20" fmla="*/ 554530 w 1524927"/>
              <a:gd name="connsiteY20" fmla="*/ 764267 h 1313333"/>
              <a:gd name="connsiteX21" fmla="*/ 304 w 1524927"/>
              <a:gd name="connsiteY21" fmla="*/ 768676 h 1313333"/>
              <a:gd name="connsiteX22" fmla="*/ 369165 w 1524927"/>
              <a:gd name="connsiteY22" fmla="*/ 396742 h 1313333"/>
              <a:gd name="connsiteX23" fmla="*/ 369963 w 1524927"/>
              <a:gd name="connsiteY23" fmla="*/ 181172 h 1313333"/>
              <a:gd name="connsiteX24" fmla="*/ 545499 w 1524927"/>
              <a:gd name="connsiteY24" fmla="*/ 1336 h 1313333"/>
              <a:gd name="connsiteX25" fmla="*/ 1522085 w 1524927"/>
              <a:gd name="connsiteY25" fmla="*/ 0 h 1313333"/>
              <a:gd name="connsiteX0" fmla="*/ 1215773 w 1524927"/>
              <a:gd name="connsiteY0" fmla="*/ 108560 h 1313333"/>
              <a:gd name="connsiteX1" fmla="*/ 1137873 w 1524927"/>
              <a:gd name="connsiteY1" fmla="*/ 109735 h 1313333"/>
              <a:gd name="connsiteX2" fmla="*/ 1140546 w 1524927"/>
              <a:gd name="connsiteY2" fmla="*/ 223437 h 1313333"/>
              <a:gd name="connsiteX3" fmla="*/ 758210 w 1524927"/>
              <a:gd name="connsiteY3" fmla="*/ 223439 h 1313333"/>
              <a:gd name="connsiteX4" fmla="*/ 759546 w 1524927"/>
              <a:gd name="connsiteY4" fmla="*/ 670696 h 1313333"/>
              <a:gd name="connsiteX5" fmla="*/ 1319577 w 1524927"/>
              <a:gd name="connsiteY5" fmla="*/ 672083 h 1313333"/>
              <a:gd name="connsiteX6" fmla="*/ 1319685 w 1524927"/>
              <a:gd name="connsiteY6" fmla="*/ 397229 h 1313333"/>
              <a:gd name="connsiteX7" fmla="*/ 1477431 w 1524927"/>
              <a:gd name="connsiteY7" fmla="*/ 227449 h 1313333"/>
              <a:gd name="connsiteX8" fmla="*/ 1478767 w 1524927"/>
              <a:gd name="connsiteY8" fmla="*/ 109735 h 1313333"/>
              <a:gd name="connsiteX9" fmla="*/ 1215773 w 1524927"/>
              <a:gd name="connsiteY9" fmla="*/ 108560 h 1313333"/>
              <a:gd name="connsiteX10" fmla="*/ 1522085 w 1524927"/>
              <a:gd name="connsiteY10" fmla="*/ 0 h 1313333"/>
              <a:gd name="connsiteX11" fmla="*/ 1524927 w 1524927"/>
              <a:gd name="connsiteY11" fmla="*/ 390194 h 1313333"/>
              <a:gd name="connsiteX12" fmla="*/ 1417662 w 1524927"/>
              <a:gd name="connsiteY12" fmla="*/ 498045 h 1313333"/>
              <a:gd name="connsiteX13" fmla="*/ 1420417 w 1524927"/>
              <a:gd name="connsiteY13" fmla="*/ 953909 h 1313333"/>
              <a:gd name="connsiteX14" fmla="*/ 1517710 w 1524927"/>
              <a:gd name="connsiteY14" fmla="*/ 952838 h 1313333"/>
              <a:gd name="connsiteX15" fmla="*/ 1221915 w 1524927"/>
              <a:gd name="connsiteY15" fmla="*/ 1313333 h 1313333"/>
              <a:gd name="connsiteX16" fmla="*/ 777686 w 1524927"/>
              <a:gd name="connsiteY16" fmla="*/ 1313332 h 1313333"/>
              <a:gd name="connsiteX17" fmla="*/ 776515 w 1524927"/>
              <a:gd name="connsiteY17" fmla="*/ 1133793 h 1313333"/>
              <a:gd name="connsiteX18" fmla="*/ 645676 w 1524927"/>
              <a:gd name="connsiteY18" fmla="*/ 1136201 h 1313333"/>
              <a:gd name="connsiteX19" fmla="*/ 783865 w 1524927"/>
              <a:gd name="connsiteY19" fmla="*/ 1003892 h 1313333"/>
              <a:gd name="connsiteX20" fmla="*/ 554530 w 1524927"/>
              <a:gd name="connsiteY20" fmla="*/ 764267 h 1313333"/>
              <a:gd name="connsiteX21" fmla="*/ 304 w 1524927"/>
              <a:gd name="connsiteY21" fmla="*/ 768676 h 1313333"/>
              <a:gd name="connsiteX22" fmla="*/ 369165 w 1524927"/>
              <a:gd name="connsiteY22" fmla="*/ 396742 h 1313333"/>
              <a:gd name="connsiteX23" fmla="*/ 368678 w 1524927"/>
              <a:gd name="connsiteY23" fmla="*/ 190162 h 1313333"/>
              <a:gd name="connsiteX24" fmla="*/ 545499 w 1524927"/>
              <a:gd name="connsiteY24" fmla="*/ 1336 h 1313333"/>
              <a:gd name="connsiteX25" fmla="*/ 1522085 w 1524927"/>
              <a:gd name="connsiteY25" fmla="*/ 0 h 1313333"/>
              <a:gd name="connsiteX0" fmla="*/ 1215773 w 1524927"/>
              <a:gd name="connsiteY0" fmla="*/ 108560 h 1313333"/>
              <a:gd name="connsiteX1" fmla="*/ 1137873 w 1524927"/>
              <a:gd name="connsiteY1" fmla="*/ 109735 h 1313333"/>
              <a:gd name="connsiteX2" fmla="*/ 1140546 w 1524927"/>
              <a:gd name="connsiteY2" fmla="*/ 223437 h 1313333"/>
              <a:gd name="connsiteX3" fmla="*/ 758210 w 1524927"/>
              <a:gd name="connsiteY3" fmla="*/ 223439 h 1313333"/>
              <a:gd name="connsiteX4" fmla="*/ 759546 w 1524927"/>
              <a:gd name="connsiteY4" fmla="*/ 670696 h 1313333"/>
              <a:gd name="connsiteX5" fmla="*/ 1319577 w 1524927"/>
              <a:gd name="connsiteY5" fmla="*/ 672083 h 1313333"/>
              <a:gd name="connsiteX6" fmla="*/ 1319685 w 1524927"/>
              <a:gd name="connsiteY6" fmla="*/ 397229 h 1313333"/>
              <a:gd name="connsiteX7" fmla="*/ 1477431 w 1524927"/>
              <a:gd name="connsiteY7" fmla="*/ 227449 h 1313333"/>
              <a:gd name="connsiteX8" fmla="*/ 1478767 w 1524927"/>
              <a:gd name="connsiteY8" fmla="*/ 109735 h 1313333"/>
              <a:gd name="connsiteX9" fmla="*/ 1215773 w 1524927"/>
              <a:gd name="connsiteY9" fmla="*/ 108560 h 1313333"/>
              <a:gd name="connsiteX10" fmla="*/ 1522085 w 1524927"/>
              <a:gd name="connsiteY10" fmla="*/ 0 h 1313333"/>
              <a:gd name="connsiteX11" fmla="*/ 1524927 w 1524927"/>
              <a:gd name="connsiteY11" fmla="*/ 390194 h 1313333"/>
              <a:gd name="connsiteX12" fmla="*/ 1417662 w 1524927"/>
              <a:gd name="connsiteY12" fmla="*/ 498045 h 1313333"/>
              <a:gd name="connsiteX13" fmla="*/ 1420417 w 1524927"/>
              <a:gd name="connsiteY13" fmla="*/ 953909 h 1313333"/>
              <a:gd name="connsiteX14" fmla="*/ 1517710 w 1524927"/>
              <a:gd name="connsiteY14" fmla="*/ 952838 h 1313333"/>
              <a:gd name="connsiteX15" fmla="*/ 1221915 w 1524927"/>
              <a:gd name="connsiteY15" fmla="*/ 1313333 h 1313333"/>
              <a:gd name="connsiteX16" fmla="*/ 777686 w 1524927"/>
              <a:gd name="connsiteY16" fmla="*/ 1313332 h 1313333"/>
              <a:gd name="connsiteX17" fmla="*/ 776515 w 1524927"/>
              <a:gd name="connsiteY17" fmla="*/ 1133793 h 1313333"/>
              <a:gd name="connsiteX18" fmla="*/ 645676 w 1524927"/>
              <a:gd name="connsiteY18" fmla="*/ 1136201 h 1313333"/>
              <a:gd name="connsiteX19" fmla="*/ 783865 w 1524927"/>
              <a:gd name="connsiteY19" fmla="*/ 1003892 h 1313333"/>
              <a:gd name="connsiteX20" fmla="*/ 554530 w 1524927"/>
              <a:gd name="connsiteY20" fmla="*/ 764267 h 1313333"/>
              <a:gd name="connsiteX21" fmla="*/ 304 w 1524927"/>
              <a:gd name="connsiteY21" fmla="*/ 768676 h 1313333"/>
              <a:gd name="connsiteX22" fmla="*/ 369165 w 1524927"/>
              <a:gd name="connsiteY22" fmla="*/ 396742 h 1313333"/>
              <a:gd name="connsiteX23" fmla="*/ 369962 w 1524927"/>
              <a:gd name="connsiteY23" fmla="*/ 185025 h 1313333"/>
              <a:gd name="connsiteX24" fmla="*/ 545499 w 1524927"/>
              <a:gd name="connsiteY24" fmla="*/ 1336 h 1313333"/>
              <a:gd name="connsiteX25" fmla="*/ 1522085 w 1524927"/>
              <a:gd name="connsiteY25" fmla="*/ 0 h 1313333"/>
              <a:gd name="connsiteX0" fmla="*/ 1215773 w 1524927"/>
              <a:gd name="connsiteY0" fmla="*/ 108560 h 1313333"/>
              <a:gd name="connsiteX1" fmla="*/ 1137873 w 1524927"/>
              <a:gd name="connsiteY1" fmla="*/ 109735 h 1313333"/>
              <a:gd name="connsiteX2" fmla="*/ 1140546 w 1524927"/>
              <a:gd name="connsiteY2" fmla="*/ 223437 h 1313333"/>
              <a:gd name="connsiteX3" fmla="*/ 758210 w 1524927"/>
              <a:gd name="connsiteY3" fmla="*/ 223439 h 1313333"/>
              <a:gd name="connsiteX4" fmla="*/ 759546 w 1524927"/>
              <a:gd name="connsiteY4" fmla="*/ 670696 h 1313333"/>
              <a:gd name="connsiteX5" fmla="*/ 1319577 w 1524927"/>
              <a:gd name="connsiteY5" fmla="*/ 672083 h 1313333"/>
              <a:gd name="connsiteX6" fmla="*/ 1319685 w 1524927"/>
              <a:gd name="connsiteY6" fmla="*/ 397229 h 1313333"/>
              <a:gd name="connsiteX7" fmla="*/ 1477431 w 1524927"/>
              <a:gd name="connsiteY7" fmla="*/ 227449 h 1313333"/>
              <a:gd name="connsiteX8" fmla="*/ 1478767 w 1524927"/>
              <a:gd name="connsiteY8" fmla="*/ 109735 h 1313333"/>
              <a:gd name="connsiteX9" fmla="*/ 1215773 w 1524927"/>
              <a:gd name="connsiteY9" fmla="*/ 108560 h 1313333"/>
              <a:gd name="connsiteX10" fmla="*/ 1522085 w 1524927"/>
              <a:gd name="connsiteY10" fmla="*/ 0 h 1313333"/>
              <a:gd name="connsiteX11" fmla="*/ 1524927 w 1524927"/>
              <a:gd name="connsiteY11" fmla="*/ 390194 h 1313333"/>
              <a:gd name="connsiteX12" fmla="*/ 1417662 w 1524927"/>
              <a:gd name="connsiteY12" fmla="*/ 498045 h 1313333"/>
              <a:gd name="connsiteX13" fmla="*/ 1420417 w 1524927"/>
              <a:gd name="connsiteY13" fmla="*/ 953909 h 1313333"/>
              <a:gd name="connsiteX14" fmla="*/ 1517710 w 1524927"/>
              <a:gd name="connsiteY14" fmla="*/ 952838 h 1313333"/>
              <a:gd name="connsiteX15" fmla="*/ 1221915 w 1524927"/>
              <a:gd name="connsiteY15" fmla="*/ 1313333 h 1313333"/>
              <a:gd name="connsiteX16" fmla="*/ 777686 w 1524927"/>
              <a:gd name="connsiteY16" fmla="*/ 1313332 h 1313333"/>
              <a:gd name="connsiteX17" fmla="*/ 776515 w 1524927"/>
              <a:gd name="connsiteY17" fmla="*/ 1133793 h 1313333"/>
              <a:gd name="connsiteX18" fmla="*/ 645676 w 1524927"/>
              <a:gd name="connsiteY18" fmla="*/ 1136201 h 1313333"/>
              <a:gd name="connsiteX19" fmla="*/ 783865 w 1524927"/>
              <a:gd name="connsiteY19" fmla="*/ 1003892 h 1313333"/>
              <a:gd name="connsiteX20" fmla="*/ 554530 w 1524927"/>
              <a:gd name="connsiteY20" fmla="*/ 764267 h 1313333"/>
              <a:gd name="connsiteX21" fmla="*/ 304 w 1524927"/>
              <a:gd name="connsiteY21" fmla="*/ 768676 h 1313333"/>
              <a:gd name="connsiteX22" fmla="*/ 369165 w 1524927"/>
              <a:gd name="connsiteY22" fmla="*/ 396742 h 1313333"/>
              <a:gd name="connsiteX23" fmla="*/ 369962 w 1524927"/>
              <a:gd name="connsiteY23" fmla="*/ 185025 h 1313333"/>
              <a:gd name="connsiteX24" fmla="*/ 545499 w 1524927"/>
              <a:gd name="connsiteY24" fmla="*/ 1336 h 1313333"/>
              <a:gd name="connsiteX25" fmla="*/ 1522085 w 1524927"/>
              <a:gd name="connsiteY25" fmla="*/ 0 h 1313333"/>
              <a:gd name="connsiteX0" fmla="*/ 1215773 w 1524927"/>
              <a:gd name="connsiteY0" fmla="*/ 108560 h 1313333"/>
              <a:gd name="connsiteX1" fmla="*/ 1137873 w 1524927"/>
              <a:gd name="connsiteY1" fmla="*/ 109735 h 1313333"/>
              <a:gd name="connsiteX2" fmla="*/ 1140546 w 1524927"/>
              <a:gd name="connsiteY2" fmla="*/ 223437 h 1313333"/>
              <a:gd name="connsiteX3" fmla="*/ 758210 w 1524927"/>
              <a:gd name="connsiteY3" fmla="*/ 223439 h 1313333"/>
              <a:gd name="connsiteX4" fmla="*/ 759546 w 1524927"/>
              <a:gd name="connsiteY4" fmla="*/ 670696 h 1313333"/>
              <a:gd name="connsiteX5" fmla="*/ 1319577 w 1524927"/>
              <a:gd name="connsiteY5" fmla="*/ 672083 h 1313333"/>
              <a:gd name="connsiteX6" fmla="*/ 1319685 w 1524927"/>
              <a:gd name="connsiteY6" fmla="*/ 397229 h 1313333"/>
              <a:gd name="connsiteX7" fmla="*/ 1477431 w 1524927"/>
              <a:gd name="connsiteY7" fmla="*/ 227449 h 1313333"/>
              <a:gd name="connsiteX8" fmla="*/ 1478767 w 1524927"/>
              <a:gd name="connsiteY8" fmla="*/ 109735 h 1313333"/>
              <a:gd name="connsiteX9" fmla="*/ 1215773 w 1524927"/>
              <a:gd name="connsiteY9" fmla="*/ 108560 h 1313333"/>
              <a:gd name="connsiteX10" fmla="*/ 1522085 w 1524927"/>
              <a:gd name="connsiteY10" fmla="*/ 0 h 1313333"/>
              <a:gd name="connsiteX11" fmla="*/ 1524927 w 1524927"/>
              <a:gd name="connsiteY11" fmla="*/ 390194 h 1313333"/>
              <a:gd name="connsiteX12" fmla="*/ 1417662 w 1524927"/>
              <a:gd name="connsiteY12" fmla="*/ 498045 h 1313333"/>
              <a:gd name="connsiteX13" fmla="*/ 1420417 w 1524927"/>
              <a:gd name="connsiteY13" fmla="*/ 953909 h 1313333"/>
              <a:gd name="connsiteX14" fmla="*/ 1517710 w 1524927"/>
              <a:gd name="connsiteY14" fmla="*/ 952838 h 1313333"/>
              <a:gd name="connsiteX15" fmla="*/ 1221915 w 1524927"/>
              <a:gd name="connsiteY15" fmla="*/ 1313333 h 1313333"/>
              <a:gd name="connsiteX16" fmla="*/ 777686 w 1524927"/>
              <a:gd name="connsiteY16" fmla="*/ 1313332 h 1313333"/>
              <a:gd name="connsiteX17" fmla="*/ 776515 w 1524927"/>
              <a:gd name="connsiteY17" fmla="*/ 1133793 h 1313333"/>
              <a:gd name="connsiteX18" fmla="*/ 645676 w 1524927"/>
              <a:gd name="connsiteY18" fmla="*/ 1136201 h 1313333"/>
              <a:gd name="connsiteX19" fmla="*/ 783865 w 1524927"/>
              <a:gd name="connsiteY19" fmla="*/ 1003892 h 1313333"/>
              <a:gd name="connsiteX20" fmla="*/ 559667 w 1524927"/>
              <a:gd name="connsiteY20" fmla="*/ 766835 h 1313333"/>
              <a:gd name="connsiteX21" fmla="*/ 304 w 1524927"/>
              <a:gd name="connsiteY21" fmla="*/ 768676 h 1313333"/>
              <a:gd name="connsiteX22" fmla="*/ 369165 w 1524927"/>
              <a:gd name="connsiteY22" fmla="*/ 396742 h 1313333"/>
              <a:gd name="connsiteX23" fmla="*/ 369962 w 1524927"/>
              <a:gd name="connsiteY23" fmla="*/ 185025 h 1313333"/>
              <a:gd name="connsiteX24" fmla="*/ 545499 w 1524927"/>
              <a:gd name="connsiteY24" fmla="*/ 1336 h 1313333"/>
              <a:gd name="connsiteX25" fmla="*/ 1522085 w 1524927"/>
              <a:gd name="connsiteY25" fmla="*/ 0 h 1313333"/>
              <a:gd name="connsiteX0" fmla="*/ 1215773 w 1524927"/>
              <a:gd name="connsiteY0" fmla="*/ 108560 h 1313333"/>
              <a:gd name="connsiteX1" fmla="*/ 1137873 w 1524927"/>
              <a:gd name="connsiteY1" fmla="*/ 109735 h 1313333"/>
              <a:gd name="connsiteX2" fmla="*/ 1140546 w 1524927"/>
              <a:gd name="connsiteY2" fmla="*/ 223437 h 1313333"/>
              <a:gd name="connsiteX3" fmla="*/ 758210 w 1524927"/>
              <a:gd name="connsiteY3" fmla="*/ 223439 h 1313333"/>
              <a:gd name="connsiteX4" fmla="*/ 759546 w 1524927"/>
              <a:gd name="connsiteY4" fmla="*/ 670696 h 1313333"/>
              <a:gd name="connsiteX5" fmla="*/ 1319577 w 1524927"/>
              <a:gd name="connsiteY5" fmla="*/ 672083 h 1313333"/>
              <a:gd name="connsiteX6" fmla="*/ 1319685 w 1524927"/>
              <a:gd name="connsiteY6" fmla="*/ 397229 h 1313333"/>
              <a:gd name="connsiteX7" fmla="*/ 1477431 w 1524927"/>
              <a:gd name="connsiteY7" fmla="*/ 227449 h 1313333"/>
              <a:gd name="connsiteX8" fmla="*/ 1478767 w 1524927"/>
              <a:gd name="connsiteY8" fmla="*/ 109735 h 1313333"/>
              <a:gd name="connsiteX9" fmla="*/ 1215773 w 1524927"/>
              <a:gd name="connsiteY9" fmla="*/ 108560 h 1313333"/>
              <a:gd name="connsiteX10" fmla="*/ 1522085 w 1524927"/>
              <a:gd name="connsiteY10" fmla="*/ 0 h 1313333"/>
              <a:gd name="connsiteX11" fmla="*/ 1524927 w 1524927"/>
              <a:gd name="connsiteY11" fmla="*/ 390194 h 1313333"/>
              <a:gd name="connsiteX12" fmla="*/ 1417662 w 1524927"/>
              <a:gd name="connsiteY12" fmla="*/ 498045 h 1313333"/>
              <a:gd name="connsiteX13" fmla="*/ 1420417 w 1524927"/>
              <a:gd name="connsiteY13" fmla="*/ 953909 h 1313333"/>
              <a:gd name="connsiteX14" fmla="*/ 1517710 w 1524927"/>
              <a:gd name="connsiteY14" fmla="*/ 952838 h 1313333"/>
              <a:gd name="connsiteX15" fmla="*/ 1221915 w 1524927"/>
              <a:gd name="connsiteY15" fmla="*/ 1313333 h 1313333"/>
              <a:gd name="connsiteX16" fmla="*/ 777686 w 1524927"/>
              <a:gd name="connsiteY16" fmla="*/ 1313332 h 1313333"/>
              <a:gd name="connsiteX17" fmla="*/ 776515 w 1524927"/>
              <a:gd name="connsiteY17" fmla="*/ 1133793 h 1313333"/>
              <a:gd name="connsiteX18" fmla="*/ 645676 w 1524927"/>
              <a:gd name="connsiteY18" fmla="*/ 1136201 h 1313333"/>
              <a:gd name="connsiteX19" fmla="*/ 783865 w 1524927"/>
              <a:gd name="connsiteY19" fmla="*/ 1003892 h 1313333"/>
              <a:gd name="connsiteX20" fmla="*/ 560951 w 1524927"/>
              <a:gd name="connsiteY20" fmla="*/ 766835 h 1313333"/>
              <a:gd name="connsiteX21" fmla="*/ 304 w 1524927"/>
              <a:gd name="connsiteY21" fmla="*/ 768676 h 1313333"/>
              <a:gd name="connsiteX22" fmla="*/ 369165 w 1524927"/>
              <a:gd name="connsiteY22" fmla="*/ 396742 h 1313333"/>
              <a:gd name="connsiteX23" fmla="*/ 369962 w 1524927"/>
              <a:gd name="connsiteY23" fmla="*/ 185025 h 1313333"/>
              <a:gd name="connsiteX24" fmla="*/ 545499 w 1524927"/>
              <a:gd name="connsiteY24" fmla="*/ 1336 h 1313333"/>
              <a:gd name="connsiteX25" fmla="*/ 1522085 w 1524927"/>
              <a:gd name="connsiteY25" fmla="*/ 0 h 1313333"/>
              <a:gd name="connsiteX0" fmla="*/ 1215773 w 1524927"/>
              <a:gd name="connsiteY0" fmla="*/ 108560 h 1313333"/>
              <a:gd name="connsiteX1" fmla="*/ 1137873 w 1524927"/>
              <a:gd name="connsiteY1" fmla="*/ 109735 h 1313333"/>
              <a:gd name="connsiteX2" fmla="*/ 1140546 w 1524927"/>
              <a:gd name="connsiteY2" fmla="*/ 223437 h 1313333"/>
              <a:gd name="connsiteX3" fmla="*/ 758210 w 1524927"/>
              <a:gd name="connsiteY3" fmla="*/ 223439 h 1313333"/>
              <a:gd name="connsiteX4" fmla="*/ 759546 w 1524927"/>
              <a:gd name="connsiteY4" fmla="*/ 670696 h 1313333"/>
              <a:gd name="connsiteX5" fmla="*/ 1319577 w 1524927"/>
              <a:gd name="connsiteY5" fmla="*/ 672083 h 1313333"/>
              <a:gd name="connsiteX6" fmla="*/ 1319685 w 1524927"/>
              <a:gd name="connsiteY6" fmla="*/ 397229 h 1313333"/>
              <a:gd name="connsiteX7" fmla="*/ 1477431 w 1524927"/>
              <a:gd name="connsiteY7" fmla="*/ 227449 h 1313333"/>
              <a:gd name="connsiteX8" fmla="*/ 1478767 w 1524927"/>
              <a:gd name="connsiteY8" fmla="*/ 109735 h 1313333"/>
              <a:gd name="connsiteX9" fmla="*/ 1215773 w 1524927"/>
              <a:gd name="connsiteY9" fmla="*/ 108560 h 1313333"/>
              <a:gd name="connsiteX10" fmla="*/ 1522085 w 1524927"/>
              <a:gd name="connsiteY10" fmla="*/ 0 h 1313333"/>
              <a:gd name="connsiteX11" fmla="*/ 1524927 w 1524927"/>
              <a:gd name="connsiteY11" fmla="*/ 390194 h 1313333"/>
              <a:gd name="connsiteX12" fmla="*/ 1417662 w 1524927"/>
              <a:gd name="connsiteY12" fmla="*/ 498045 h 1313333"/>
              <a:gd name="connsiteX13" fmla="*/ 1420417 w 1524927"/>
              <a:gd name="connsiteY13" fmla="*/ 953909 h 1313333"/>
              <a:gd name="connsiteX14" fmla="*/ 1517710 w 1524927"/>
              <a:gd name="connsiteY14" fmla="*/ 952838 h 1313333"/>
              <a:gd name="connsiteX15" fmla="*/ 1221915 w 1524927"/>
              <a:gd name="connsiteY15" fmla="*/ 1313333 h 1313333"/>
              <a:gd name="connsiteX16" fmla="*/ 777686 w 1524927"/>
              <a:gd name="connsiteY16" fmla="*/ 1313332 h 1313333"/>
              <a:gd name="connsiteX17" fmla="*/ 776515 w 1524927"/>
              <a:gd name="connsiteY17" fmla="*/ 1133793 h 1313333"/>
              <a:gd name="connsiteX18" fmla="*/ 645676 w 1524927"/>
              <a:gd name="connsiteY18" fmla="*/ 1136201 h 1313333"/>
              <a:gd name="connsiteX19" fmla="*/ 783865 w 1524927"/>
              <a:gd name="connsiteY19" fmla="*/ 1003892 h 1313333"/>
              <a:gd name="connsiteX20" fmla="*/ 560951 w 1524927"/>
              <a:gd name="connsiteY20" fmla="*/ 766835 h 1313333"/>
              <a:gd name="connsiteX21" fmla="*/ 304 w 1524927"/>
              <a:gd name="connsiteY21" fmla="*/ 768676 h 1313333"/>
              <a:gd name="connsiteX22" fmla="*/ 369165 w 1524927"/>
              <a:gd name="connsiteY22" fmla="*/ 396742 h 1313333"/>
              <a:gd name="connsiteX23" fmla="*/ 369962 w 1524927"/>
              <a:gd name="connsiteY23" fmla="*/ 185025 h 1313333"/>
              <a:gd name="connsiteX24" fmla="*/ 545499 w 1524927"/>
              <a:gd name="connsiteY24" fmla="*/ 1336 h 1313333"/>
              <a:gd name="connsiteX25" fmla="*/ 1522085 w 1524927"/>
              <a:gd name="connsiteY25" fmla="*/ 0 h 1313333"/>
              <a:gd name="connsiteX0" fmla="*/ 1215773 w 1526211"/>
              <a:gd name="connsiteY0" fmla="*/ 108560 h 1313333"/>
              <a:gd name="connsiteX1" fmla="*/ 1137873 w 1526211"/>
              <a:gd name="connsiteY1" fmla="*/ 109735 h 1313333"/>
              <a:gd name="connsiteX2" fmla="*/ 1140546 w 1526211"/>
              <a:gd name="connsiteY2" fmla="*/ 223437 h 1313333"/>
              <a:gd name="connsiteX3" fmla="*/ 758210 w 1526211"/>
              <a:gd name="connsiteY3" fmla="*/ 223439 h 1313333"/>
              <a:gd name="connsiteX4" fmla="*/ 759546 w 1526211"/>
              <a:gd name="connsiteY4" fmla="*/ 670696 h 1313333"/>
              <a:gd name="connsiteX5" fmla="*/ 1319577 w 1526211"/>
              <a:gd name="connsiteY5" fmla="*/ 672083 h 1313333"/>
              <a:gd name="connsiteX6" fmla="*/ 1319685 w 1526211"/>
              <a:gd name="connsiteY6" fmla="*/ 397229 h 1313333"/>
              <a:gd name="connsiteX7" fmla="*/ 1477431 w 1526211"/>
              <a:gd name="connsiteY7" fmla="*/ 227449 h 1313333"/>
              <a:gd name="connsiteX8" fmla="*/ 1478767 w 1526211"/>
              <a:gd name="connsiteY8" fmla="*/ 109735 h 1313333"/>
              <a:gd name="connsiteX9" fmla="*/ 1215773 w 1526211"/>
              <a:gd name="connsiteY9" fmla="*/ 108560 h 1313333"/>
              <a:gd name="connsiteX10" fmla="*/ 1522085 w 1526211"/>
              <a:gd name="connsiteY10" fmla="*/ 0 h 1313333"/>
              <a:gd name="connsiteX11" fmla="*/ 1526211 w 1526211"/>
              <a:gd name="connsiteY11" fmla="*/ 386341 h 1313333"/>
              <a:gd name="connsiteX12" fmla="*/ 1417662 w 1526211"/>
              <a:gd name="connsiteY12" fmla="*/ 498045 h 1313333"/>
              <a:gd name="connsiteX13" fmla="*/ 1420417 w 1526211"/>
              <a:gd name="connsiteY13" fmla="*/ 953909 h 1313333"/>
              <a:gd name="connsiteX14" fmla="*/ 1517710 w 1526211"/>
              <a:gd name="connsiteY14" fmla="*/ 952838 h 1313333"/>
              <a:gd name="connsiteX15" fmla="*/ 1221915 w 1526211"/>
              <a:gd name="connsiteY15" fmla="*/ 1313333 h 1313333"/>
              <a:gd name="connsiteX16" fmla="*/ 777686 w 1526211"/>
              <a:gd name="connsiteY16" fmla="*/ 1313332 h 1313333"/>
              <a:gd name="connsiteX17" fmla="*/ 776515 w 1526211"/>
              <a:gd name="connsiteY17" fmla="*/ 1133793 h 1313333"/>
              <a:gd name="connsiteX18" fmla="*/ 645676 w 1526211"/>
              <a:gd name="connsiteY18" fmla="*/ 1136201 h 1313333"/>
              <a:gd name="connsiteX19" fmla="*/ 783865 w 1526211"/>
              <a:gd name="connsiteY19" fmla="*/ 1003892 h 1313333"/>
              <a:gd name="connsiteX20" fmla="*/ 560951 w 1526211"/>
              <a:gd name="connsiteY20" fmla="*/ 766835 h 1313333"/>
              <a:gd name="connsiteX21" fmla="*/ 304 w 1526211"/>
              <a:gd name="connsiteY21" fmla="*/ 768676 h 1313333"/>
              <a:gd name="connsiteX22" fmla="*/ 369165 w 1526211"/>
              <a:gd name="connsiteY22" fmla="*/ 396742 h 1313333"/>
              <a:gd name="connsiteX23" fmla="*/ 369962 w 1526211"/>
              <a:gd name="connsiteY23" fmla="*/ 185025 h 1313333"/>
              <a:gd name="connsiteX24" fmla="*/ 545499 w 1526211"/>
              <a:gd name="connsiteY24" fmla="*/ 1336 h 1313333"/>
              <a:gd name="connsiteX25" fmla="*/ 1522085 w 1526211"/>
              <a:gd name="connsiteY25" fmla="*/ 0 h 1313333"/>
              <a:gd name="connsiteX0" fmla="*/ 1215777 w 1526215"/>
              <a:gd name="connsiteY0" fmla="*/ 108560 h 1313333"/>
              <a:gd name="connsiteX1" fmla="*/ 1137877 w 1526215"/>
              <a:gd name="connsiteY1" fmla="*/ 109735 h 1313333"/>
              <a:gd name="connsiteX2" fmla="*/ 1140550 w 1526215"/>
              <a:gd name="connsiteY2" fmla="*/ 223437 h 1313333"/>
              <a:gd name="connsiteX3" fmla="*/ 758214 w 1526215"/>
              <a:gd name="connsiteY3" fmla="*/ 223439 h 1313333"/>
              <a:gd name="connsiteX4" fmla="*/ 759550 w 1526215"/>
              <a:gd name="connsiteY4" fmla="*/ 670696 h 1313333"/>
              <a:gd name="connsiteX5" fmla="*/ 1319581 w 1526215"/>
              <a:gd name="connsiteY5" fmla="*/ 672083 h 1313333"/>
              <a:gd name="connsiteX6" fmla="*/ 1319689 w 1526215"/>
              <a:gd name="connsiteY6" fmla="*/ 397229 h 1313333"/>
              <a:gd name="connsiteX7" fmla="*/ 1477435 w 1526215"/>
              <a:gd name="connsiteY7" fmla="*/ 227449 h 1313333"/>
              <a:gd name="connsiteX8" fmla="*/ 1478771 w 1526215"/>
              <a:gd name="connsiteY8" fmla="*/ 109735 h 1313333"/>
              <a:gd name="connsiteX9" fmla="*/ 1215777 w 1526215"/>
              <a:gd name="connsiteY9" fmla="*/ 108560 h 1313333"/>
              <a:gd name="connsiteX10" fmla="*/ 1522089 w 1526215"/>
              <a:gd name="connsiteY10" fmla="*/ 0 h 1313333"/>
              <a:gd name="connsiteX11" fmla="*/ 1526215 w 1526215"/>
              <a:gd name="connsiteY11" fmla="*/ 386341 h 1313333"/>
              <a:gd name="connsiteX12" fmla="*/ 1417666 w 1526215"/>
              <a:gd name="connsiteY12" fmla="*/ 498045 h 1313333"/>
              <a:gd name="connsiteX13" fmla="*/ 1420421 w 1526215"/>
              <a:gd name="connsiteY13" fmla="*/ 953909 h 1313333"/>
              <a:gd name="connsiteX14" fmla="*/ 1517714 w 1526215"/>
              <a:gd name="connsiteY14" fmla="*/ 952838 h 1313333"/>
              <a:gd name="connsiteX15" fmla="*/ 1221919 w 1526215"/>
              <a:gd name="connsiteY15" fmla="*/ 1313333 h 1313333"/>
              <a:gd name="connsiteX16" fmla="*/ 777690 w 1526215"/>
              <a:gd name="connsiteY16" fmla="*/ 1313332 h 1313333"/>
              <a:gd name="connsiteX17" fmla="*/ 776519 w 1526215"/>
              <a:gd name="connsiteY17" fmla="*/ 1133793 h 1313333"/>
              <a:gd name="connsiteX18" fmla="*/ 645680 w 1526215"/>
              <a:gd name="connsiteY18" fmla="*/ 1136201 h 1313333"/>
              <a:gd name="connsiteX19" fmla="*/ 783869 w 1526215"/>
              <a:gd name="connsiteY19" fmla="*/ 1003892 h 1313333"/>
              <a:gd name="connsiteX20" fmla="*/ 560955 w 1526215"/>
              <a:gd name="connsiteY20" fmla="*/ 766835 h 1313333"/>
              <a:gd name="connsiteX21" fmla="*/ 308 w 1526215"/>
              <a:gd name="connsiteY21" fmla="*/ 768676 h 1313333"/>
              <a:gd name="connsiteX22" fmla="*/ 364032 w 1526215"/>
              <a:gd name="connsiteY22" fmla="*/ 395458 h 1313333"/>
              <a:gd name="connsiteX23" fmla="*/ 369966 w 1526215"/>
              <a:gd name="connsiteY23" fmla="*/ 185025 h 1313333"/>
              <a:gd name="connsiteX24" fmla="*/ 545503 w 1526215"/>
              <a:gd name="connsiteY24" fmla="*/ 1336 h 1313333"/>
              <a:gd name="connsiteX25" fmla="*/ 1522089 w 1526215"/>
              <a:gd name="connsiteY25" fmla="*/ 0 h 1313333"/>
              <a:gd name="connsiteX0" fmla="*/ 1215777 w 1526215"/>
              <a:gd name="connsiteY0" fmla="*/ 108560 h 1313333"/>
              <a:gd name="connsiteX1" fmla="*/ 1137877 w 1526215"/>
              <a:gd name="connsiteY1" fmla="*/ 109735 h 1313333"/>
              <a:gd name="connsiteX2" fmla="*/ 1140550 w 1526215"/>
              <a:gd name="connsiteY2" fmla="*/ 223437 h 1313333"/>
              <a:gd name="connsiteX3" fmla="*/ 758214 w 1526215"/>
              <a:gd name="connsiteY3" fmla="*/ 223439 h 1313333"/>
              <a:gd name="connsiteX4" fmla="*/ 759550 w 1526215"/>
              <a:gd name="connsiteY4" fmla="*/ 670696 h 1313333"/>
              <a:gd name="connsiteX5" fmla="*/ 1319581 w 1526215"/>
              <a:gd name="connsiteY5" fmla="*/ 672083 h 1313333"/>
              <a:gd name="connsiteX6" fmla="*/ 1319689 w 1526215"/>
              <a:gd name="connsiteY6" fmla="*/ 397229 h 1313333"/>
              <a:gd name="connsiteX7" fmla="*/ 1477435 w 1526215"/>
              <a:gd name="connsiteY7" fmla="*/ 227449 h 1313333"/>
              <a:gd name="connsiteX8" fmla="*/ 1478771 w 1526215"/>
              <a:gd name="connsiteY8" fmla="*/ 109735 h 1313333"/>
              <a:gd name="connsiteX9" fmla="*/ 1215777 w 1526215"/>
              <a:gd name="connsiteY9" fmla="*/ 108560 h 1313333"/>
              <a:gd name="connsiteX10" fmla="*/ 1522089 w 1526215"/>
              <a:gd name="connsiteY10" fmla="*/ 0 h 1313333"/>
              <a:gd name="connsiteX11" fmla="*/ 1526215 w 1526215"/>
              <a:gd name="connsiteY11" fmla="*/ 386341 h 1313333"/>
              <a:gd name="connsiteX12" fmla="*/ 1417666 w 1526215"/>
              <a:gd name="connsiteY12" fmla="*/ 498045 h 1313333"/>
              <a:gd name="connsiteX13" fmla="*/ 1420421 w 1526215"/>
              <a:gd name="connsiteY13" fmla="*/ 953909 h 1313333"/>
              <a:gd name="connsiteX14" fmla="*/ 1517714 w 1526215"/>
              <a:gd name="connsiteY14" fmla="*/ 952838 h 1313333"/>
              <a:gd name="connsiteX15" fmla="*/ 1221919 w 1526215"/>
              <a:gd name="connsiteY15" fmla="*/ 1313333 h 1313333"/>
              <a:gd name="connsiteX16" fmla="*/ 777690 w 1526215"/>
              <a:gd name="connsiteY16" fmla="*/ 1313332 h 1313333"/>
              <a:gd name="connsiteX17" fmla="*/ 776519 w 1526215"/>
              <a:gd name="connsiteY17" fmla="*/ 1133793 h 1313333"/>
              <a:gd name="connsiteX18" fmla="*/ 645680 w 1526215"/>
              <a:gd name="connsiteY18" fmla="*/ 1136201 h 1313333"/>
              <a:gd name="connsiteX19" fmla="*/ 783869 w 1526215"/>
              <a:gd name="connsiteY19" fmla="*/ 1003892 h 1313333"/>
              <a:gd name="connsiteX20" fmla="*/ 560955 w 1526215"/>
              <a:gd name="connsiteY20" fmla="*/ 766835 h 1313333"/>
              <a:gd name="connsiteX21" fmla="*/ 308 w 1526215"/>
              <a:gd name="connsiteY21" fmla="*/ 768676 h 1313333"/>
              <a:gd name="connsiteX22" fmla="*/ 364032 w 1526215"/>
              <a:gd name="connsiteY22" fmla="*/ 395458 h 1313333"/>
              <a:gd name="connsiteX23" fmla="*/ 369966 w 1526215"/>
              <a:gd name="connsiteY23" fmla="*/ 185025 h 1313333"/>
              <a:gd name="connsiteX24" fmla="*/ 545503 w 1526215"/>
              <a:gd name="connsiteY24" fmla="*/ 1336 h 1313333"/>
              <a:gd name="connsiteX25" fmla="*/ 1522089 w 1526215"/>
              <a:gd name="connsiteY25" fmla="*/ 0 h 1313333"/>
              <a:gd name="connsiteX0" fmla="*/ 1215786 w 1526224"/>
              <a:gd name="connsiteY0" fmla="*/ 108560 h 1313333"/>
              <a:gd name="connsiteX1" fmla="*/ 1137886 w 1526224"/>
              <a:gd name="connsiteY1" fmla="*/ 109735 h 1313333"/>
              <a:gd name="connsiteX2" fmla="*/ 1140559 w 1526224"/>
              <a:gd name="connsiteY2" fmla="*/ 223437 h 1313333"/>
              <a:gd name="connsiteX3" fmla="*/ 758223 w 1526224"/>
              <a:gd name="connsiteY3" fmla="*/ 223439 h 1313333"/>
              <a:gd name="connsiteX4" fmla="*/ 759559 w 1526224"/>
              <a:gd name="connsiteY4" fmla="*/ 670696 h 1313333"/>
              <a:gd name="connsiteX5" fmla="*/ 1319590 w 1526224"/>
              <a:gd name="connsiteY5" fmla="*/ 672083 h 1313333"/>
              <a:gd name="connsiteX6" fmla="*/ 1319698 w 1526224"/>
              <a:gd name="connsiteY6" fmla="*/ 397229 h 1313333"/>
              <a:gd name="connsiteX7" fmla="*/ 1477444 w 1526224"/>
              <a:gd name="connsiteY7" fmla="*/ 227449 h 1313333"/>
              <a:gd name="connsiteX8" fmla="*/ 1478780 w 1526224"/>
              <a:gd name="connsiteY8" fmla="*/ 109735 h 1313333"/>
              <a:gd name="connsiteX9" fmla="*/ 1215786 w 1526224"/>
              <a:gd name="connsiteY9" fmla="*/ 108560 h 1313333"/>
              <a:gd name="connsiteX10" fmla="*/ 1522098 w 1526224"/>
              <a:gd name="connsiteY10" fmla="*/ 0 h 1313333"/>
              <a:gd name="connsiteX11" fmla="*/ 1526224 w 1526224"/>
              <a:gd name="connsiteY11" fmla="*/ 386341 h 1313333"/>
              <a:gd name="connsiteX12" fmla="*/ 1417675 w 1526224"/>
              <a:gd name="connsiteY12" fmla="*/ 498045 h 1313333"/>
              <a:gd name="connsiteX13" fmla="*/ 1420430 w 1526224"/>
              <a:gd name="connsiteY13" fmla="*/ 953909 h 1313333"/>
              <a:gd name="connsiteX14" fmla="*/ 1517723 w 1526224"/>
              <a:gd name="connsiteY14" fmla="*/ 952838 h 1313333"/>
              <a:gd name="connsiteX15" fmla="*/ 1221928 w 1526224"/>
              <a:gd name="connsiteY15" fmla="*/ 1313333 h 1313333"/>
              <a:gd name="connsiteX16" fmla="*/ 777699 w 1526224"/>
              <a:gd name="connsiteY16" fmla="*/ 1313332 h 1313333"/>
              <a:gd name="connsiteX17" fmla="*/ 776528 w 1526224"/>
              <a:gd name="connsiteY17" fmla="*/ 1133793 h 1313333"/>
              <a:gd name="connsiteX18" fmla="*/ 645689 w 1526224"/>
              <a:gd name="connsiteY18" fmla="*/ 1136201 h 1313333"/>
              <a:gd name="connsiteX19" fmla="*/ 783878 w 1526224"/>
              <a:gd name="connsiteY19" fmla="*/ 1003892 h 1313333"/>
              <a:gd name="connsiteX20" fmla="*/ 560964 w 1526224"/>
              <a:gd name="connsiteY20" fmla="*/ 766835 h 1313333"/>
              <a:gd name="connsiteX21" fmla="*/ 317 w 1526224"/>
              <a:gd name="connsiteY21" fmla="*/ 768676 h 1313333"/>
              <a:gd name="connsiteX22" fmla="*/ 364041 w 1526224"/>
              <a:gd name="connsiteY22" fmla="*/ 395458 h 1313333"/>
              <a:gd name="connsiteX23" fmla="*/ 369975 w 1526224"/>
              <a:gd name="connsiteY23" fmla="*/ 185025 h 1313333"/>
              <a:gd name="connsiteX24" fmla="*/ 545512 w 1526224"/>
              <a:gd name="connsiteY24" fmla="*/ 1336 h 1313333"/>
              <a:gd name="connsiteX25" fmla="*/ 1522098 w 1526224"/>
              <a:gd name="connsiteY25" fmla="*/ 0 h 1313333"/>
              <a:gd name="connsiteX0" fmla="*/ 1215786 w 1526224"/>
              <a:gd name="connsiteY0" fmla="*/ 108560 h 1313333"/>
              <a:gd name="connsiteX1" fmla="*/ 1137886 w 1526224"/>
              <a:gd name="connsiteY1" fmla="*/ 109735 h 1313333"/>
              <a:gd name="connsiteX2" fmla="*/ 1140559 w 1526224"/>
              <a:gd name="connsiteY2" fmla="*/ 223437 h 1313333"/>
              <a:gd name="connsiteX3" fmla="*/ 758223 w 1526224"/>
              <a:gd name="connsiteY3" fmla="*/ 223439 h 1313333"/>
              <a:gd name="connsiteX4" fmla="*/ 759559 w 1526224"/>
              <a:gd name="connsiteY4" fmla="*/ 670696 h 1313333"/>
              <a:gd name="connsiteX5" fmla="*/ 1319590 w 1526224"/>
              <a:gd name="connsiteY5" fmla="*/ 672083 h 1313333"/>
              <a:gd name="connsiteX6" fmla="*/ 1319698 w 1526224"/>
              <a:gd name="connsiteY6" fmla="*/ 397229 h 1313333"/>
              <a:gd name="connsiteX7" fmla="*/ 1477444 w 1526224"/>
              <a:gd name="connsiteY7" fmla="*/ 227449 h 1313333"/>
              <a:gd name="connsiteX8" fmla="*/ 1478780 w 1526224"/>
              <a:gd name="connsiteY8" fmla="*/ 109735 h 1313333"/>
              <a:gd name="connsiteX9" fmla="*/ 1215786 w 1526224"/>
              <a:gd name="connsiteY9" fmla="*/ 108560 h 1313333"/>
              <a:gd name="connsiteX10" fmla="*/ 1522098 w 1526224"/>
              <a:gd name="connsiteY10" fmla="*/ 0 h 1313333"/>
              <a:gd name="connsiteX11" fmla="*/ 1526224 w 1526224"/>
              <a:gd name="connsiteY11" fmla="*/ 386341 h 1313333"/>
              <a:gd name="connsiteX12" fmla="*/ 1417675 w 1526224"/>
              <a:gd name="connsiteY12" fmla="*/ 498045 h 1313333"/>
              <a:gd name="connsiteX13" fmla="*/ 1420430 w 1526224"/>
              <a:gd name="connsiteY13" fmla="*/ 953909 h 1313333"/>
              <a:gd name="connsiteX14" fmla="*/ 1517723 w 1526224"/>
              <a:gd name="connsiteY14" fmla="*/ 952838 h 1313333"/>
              <a:gd name="connsiteX15" fmla="*/ 1221928 w 1526224"/>
              <a:gd name="connsiteY15" fmla="*/ 1313333 h 1313333"/>
              <a:gd name="connsiteX16" fmla="*/ 777699 w 1526224"/>
              <a:gd name="connsiteY16" fmla="*/ 1313332 h 1313333"/>
              <a:gd name="connsiteX17" fmla="*/ 776528 w 1526224"/>
              <a:gd name="connsiteY17" fmla="*/ 1133793 h 1313333"/>
              <a:gd name="connsiteX18" fmla="*/ 645689 w 1526224"/>
              <a:gd name="connsiteY18" fmla="*/ 1136201 h 1313333"/>
              <a:gd name="connsiteX19" fmla="*/ 783878 w 1526224"/>
              <a:gd name="connsiteY19" fmla="*/ 1003892 h 1313333"/>
              <a:gd name="connsiteX20" fmla="*/ 560964 w 1526224"/>
              <a:gd name="connsiteY20" fmla="*/ 766835 h 1313333"/>
              <a:gd name="connsiteX21" fmla="*/ 317 w 1526224"/>
              <a:gd name="connsiteY21" fmla="*/ 768676 h 1313333"/>
              <a:gd name="connsiteX22" fmla="*/ 364041 w 1526224"/>
              <a:gd name="connsiteY22" fmla="*/ 395458 h 1313333"/>
              <a:gd name="connsiteX23" fmla="*/ 369975 w 1526224"/>
              <a:gd name="connsiteY23" fmla="*/ 185025 h 1313333"/>
              <a:gd name="connsiteX24" fmla="*/ 545512 w 1526224"/>
              <a:gd name="connsiteY24" fmla="*/ 1336 h 1313333"/>
              <a:gd name="connsiteX25" fmla="*/ 1522098 w 1526224"/>
              <a:gd name="connsiteY25" fmla="*/ 0 h 1313333"/>
              <a:gd name="connsiteX0" fmla="*/ 1215786 w 1526224"/>
              <a:gd name="connsiteY0" fmla="*/ 109421 h 1314194"/>
              <a:gd name="connsiteX1" fmla="*/ 1137886 w 1526224"/>
              <a:gd name="connsiteY1" fmla="*/ 110596 h 1314194"/>
              <a:gd name="connsiteX2" fmla="*/ 1140559 w 1526224"/>
              <a:gd name="connsiteY2" fmla="*/ 224298 h 1314194"/>
              <a:gd name="connsiteX3" fmla="*/ 758223 w 1526224"/>
              <a:gd name="connsiteY3" fmla="*/ 224300 h 1314194"/>
              <a:gd name="connsiteX4" fmla="*/ 759559 w 1526224"/>
              <a:gd name="connsiteY4" fmla="*/ 671557 h 1314194"/>
              <a:gd name="connsiteX5" fmla="*/ 1319590 w 1526224"/>
              <a:gd name="connsiteY5" fmla="*/ 672944 h 1314194"/>
              <a:gd name="connsiteX6" fmla="*/ 1319698 w 1526224"/>
              <a:gd name="connsiteY6" fmla="*/ 398090 h 1314194"/>
              <a:gd name="connsiteX7" fmla="*/ 1477444 w 1526224"/>
              <a:gd name="connsiteY7" fmla="*/ 228310 h 1314194"/>
              <a:gd name="connsiteX8" fmla="*/ 1478780 w 1526224"/>
              <a:gd name="connsiteY8" fmla="*/ 110596 h 1314194"/>
              <a:gd name="connsiteX9" fmla="*/ 1215786 w 1526224"/>
              <a:gd name="connsiteY9" fmla="*/ 109421 h 1314194"/>
              <a:gd name="connsiteX10" fmla="*/ 1522098 w 1526224"/>
              <a:gd name="connsiteY10" fmla="*/ 861 h 1314194"/>
              <a:gd name="connsiteX11" fmla="*/ 1526224 w 1526224"/>
              <a:gd name="connsiteY11" fmla="*/ 387202 h 1314194"/>
              <a:gd name="connsiteX12" fmla="*/ 1417675 w 1526224"/>
              <a:gd name="connsiteY12" fmla="*/ 498906 h 1314194"/>
              <a:gd name="connsiteX13" fmla="*/ 1420430 w 1526224"/>
              <a:gd name="connsiteY13" fmla="*/ 954770 h 1314194"/>
              <a:gd name="connsiteX14" fmla="*/ 1517723 w 1526224"/>
              <a:gd name="connsiteY14" fmla="*/ 953699 h 1314194"/>
              <a:gd name="connsiteX15" fmla="*/ 1221928 w 1526224"/>
              <a:gd name="connsiteY15" fmla="*/ 1314194 h 1314194"/>
              <a:gd name="connsiteX16" fmla="*/ 777699 w 1526224"/>
              <a:gd name="connsiteY16" fmla="*/ 1314193 h 1314194"/>
              <a:gd name="connsiteX17" fmla="*/ 776528 w 1526224"/>
              <a:gd name="connsiteY17" fmla="*/ 1134654 h 1314194"/>
              <a:gd name="connsiteX18" fmla="*/ 645689 w 1526224"/>
              <a:gd name="connsiteY18" fmla="*/ 1137062 h 1314194"/>
              <a:gd name="connsiteX19" fmla="*/ 783878 w 1526224"/>
              <a:gd name="connsiteY19" fmla="*/ 1004753 h 1314194"/>
              <a:gd name="connsiteX20" fmla="*/ 560964 w 1526224"/>
              <a:gd name="connsiteY20" fmla="*/ 767696 h 1314194"/>
              <a:gd name="connsiteX21" fmla="*/ 317 w 1526224"/>
              <a:gd name="connsiteY21" fmla="*/ 769537 h 1314194"/>
              <a:gd name="connsiteX22" fmla="*/ 364041 w 1526224"/>
              <a:gd name="connsiteY22" fmla="*/ 396319 h 1314194"/>
              <a:gd name="connsiteX23" fmla="*/ 369975 w 1526224"/>
              <a:gd name="connsiteY23" fmla="*/ 185886 h 1314194"/>
              <a:gd name="connsiteX24" fmla="*/ 545512 w 1526224"/>
              <a:gd name="connsiteY24" fmla="*/ 2197 h 1314194"/>
              <a:gd name="connsiteX25" fmla="*/ 1522098 w 1526224"/>
              <a:gd name="connsiteY25" fmla="*/ 861 h 1314194"/>
              <a:gd name="connsiteX0" fmla="*/ 1215786 w 1527093"/>
              <a:gd name="connsiteY0" fmla="*/ 109421 h 1314194"/>
              <a:gd name="connsiteX1" fmla="*/ 1137886 w 1527093"/>
              <a:gd name="connsiteY1" fmla="*/ 110596 h 1314194"/>
              <a:gd name="connsiteX2" fmla="*/ 1140559 w 1527093"/>
              <a:gd name="connsiteY2" fmla="*/ 224298 h 1314194"/>
              <a:gd name="connsiteX3" fmla="*/ 758223 w 1527093"/>
              <a:gd name="connsiteY3" fmla="*/ 224300 h 1314194"/>
              <a:gd name="connsiteX4" fmla="*/ 759559 w 1527093"/>
              <a:gd name="connsiteY4" fmla="*/ 671557 h 1314194"/>
              <a:gd name="connsiteX5" fmla="*/ 1319590 w 1527093"/>
              <a:gd name="connsiteY5" fmla="*/ 672944 h 1314194"/>
              <a:gd name="connsiteX6" fmla="*/ 1319698 w 1527093"/>
              <a:gd name="connsiteY6" fmla="*/ 398090 h 1314194"/>
              <a:gd name="connsiteX7" fmla="*/ 1477444 w 1527093"/>
              <a:gd name="connsiteY7" fmla="*/ 228310 h 1314194"/>
              <a:gd name="connsiteX8" fmla="*/ 1478780 w 1527093"/>
              <a:gd name="connsiteY8" fmla="*/ 110596 h 1314194"/>
              <a:gd name="connsiteX9" fmla="*/ 1215786 w 1527093"/>
              <a:gd name="connsiteY9" fmla="*/ 109421 h 1314194"/>
              <a:gd name="connsiteX10" fmla="*/ 1522098 w 1527093"/>
              <a:gd name="connsiteY10" fmla="*/ 861 h 1314194"/>
              <a:gd name="connsiteX11" fmla="*/ 1526224 w 1527093"/>
              <a:gd name="connsiteY11" fmla="*/ 387202 h 1314194"/>
              <a:gd name="connsiteX12" fmla="*/ 1417675 w 1527093"/>
              <a:gd name="connsiteY12" fmla="*/ 498906 h 1314194"/>
              <a:gd name="connsiteX13" fmla="*/ 1420430 w 1527093"/>
              <a:gd name="connsiteY13" fmla="*/ 954770 h 1314194"/>
              <a:gd name="connsiteX14" fmla="*/ 1517723 w 1527093"/>
              <a:gd name="connsiteY14" fmla="*/ 953699 h 1314194"/>
              <a:gd name="connsiteX15" fmla="*/ 1221928 w 1527093"/>
              <a:gd name="connsiteY15" fmla="*/ 1314194 h 1314194"/>
              <a:gd name="connsiteX16" fmla="*/ 777699 w 1527093"/>
              <a:gd name="connsiteY16" fmla="*/ 1314193 h 1314194"/>
              <a:gd name="connsiteX17" fmla="*/ 776528 w 1527093"/>
              <a:gd name="connsiteY17" fmla="*/ 1134654 h 1314194"/>
              <a:gd name="connsiteX18" fmla="*/ 645689 w 1527093"/>
              <a:gd name="connsiteY18" fmla="*/ 1137062 h 1314194"/>
              <a:gd name="connsiteX19" fmla="*/ 783878 w 1527093"/>
              <a:gd name="connsiteY19" fmla="*/ 1004753 h 1314194"/>
              <a:gd name="connsiteX20" fmla="*/ 560964 w 1527093"/>
              <a:gd name="connsiteY20" fmla="*/ 767696 h 1314194"/>
              <a:gd name="connsiteX21" fmla="*/ 317 w 1527093"/>
              <a:gd name="connsiteY21" fmla="*/ 769537 h 1314194"/>
              <a:gd name="connsiteX22" fmla="*/ 364041 w 1527093"/>
              <a:gd name="connsiteY22" fmla="*/ 396319 h 1314194"/>
              <a:gd name="connsiteX23" fmla="*/ 369975 w 1527093"/>
              <a:gd name="connsiteY23" fmla="*/ 185886 h 1314194"/>
              <a:gd name="connsiteX24" fmla="*/ 545512 w 1527093"/>
              <a:gd name="connsiteY24" fmla="*/ 2197 h 1314194"/>
              <a:gd name="connsiteX25" fmla="*/ 1522098 w 1527093"/>
              <a:gd name="connsiteY25" fmla="*/ 861 h 1314194"/>
              <a:gd name="connsiteX0" fmla="*/ 1215786 w 1527093"/>
              <a:gd name="connsiteY0" fmla="*/ 109421 h 1314194"/>
              <a:gd name="connsiteX1" fmla="*/ 1137886 w 1527093"/>
              <a:gd name="connsiteY1" fmla="*/ 110596 h 1314194"/>
              <a:gd name="connsiteX2" fmla="*/ 1140559 w 1527093"/>
              <a:gd name="connsiteY2" fmla="*/ 224298 h 1314194"/>
              <a:gd name="connsiteX3" fmla="*/ 758223 w 1527093"/>
              <a:gd name="connsiteY3" fmla="*/ 224300 h 1314194"/>
              <a:gd name="connsiteX4" fmla="*/ 759559 w 1527093"/>
              <a:gd name="connsiteY4" fmla="*/ 671557 h 1314194"/>
              <a:gd name="connsiteX5" fmla="*/ 1319590 w 1527093"/>
              <a:gd name="connsiteY5" fmla="*/ 672944 h 1314194"/>
              <a:gd name="connsiteX6" fmla="*/ 1319698 w 1527093"/>
              <a:gd name="connsiteY6" fmla="*/ 398090 h 1314194"/>
              <a:gd name="connsiteX7" fmla="*/ 1477444 w 1527093"/>
              <a:gd name="connsiteY7" fmla="*/ 228310 h 1314194"/>
              <a:gd name="connsiteX8" fmla="*/ 1478780 w 1527093"/>
              <a:gd name="connsiteY8" fmla="*/ 110596 h 1314194"/>
              <a:gd name="connsiteX9" fmla="*/ 1215786 w 1527093"/>
              <a:gd name="connsiteY9" fmla="*/ 109421 h 1314194"/>
              <a:gd name="connsiteX10" fmla="*/ 1522098 w 1527093"/>
              <a:gd name="connsiteY10" fmla="*/ 861 h 1314194"/>
              <a:gd name="connsiteX11" fmla="*/ 1526224 w 1527093"/>
              <a:gd name="connsiteY11" fmla="*/ 387202 h 1314194"/>
              <a:gd name="connsiteX12" fmla="*/ 1417675 w 1527093"/>
              <a:gd name="connsiteY12" fmla="*/ 498906 h 1314194"/>
              <a:gd name="connsiteX13" fmla="*/ 1420430 w 1527093"/>
              <a:gd name="connsiteY13" fmla="*/ 954770 h 1314194"/>
              <a:gd name="connsiteX14" fmla="*/ 1517723 w 1527093"/>
              <a:gd name="connsiteY14" fmla="*/ 953699 h 1314194"/>
              <a:gd name="connsiteX15" fmla="*/ 1221928 w 1527093"/>
              <a:gd name="connsiteY15" fmla="*/ 1314194 h 1314194"/>
              <a:gd name="connsiteX16" fmla="*/ 777699 w 1527093"/>
              <a:gd name="connsiteY16" fmla="*/ 1314193 h 1314194"/>
              <a:gd name="connsiteX17" fmla="*/ 776528 w 1527093"/>
              <a:gd name="connsiteY17" fmla="*/ 1134654 h 1314194"/>
              <a:gd name="connsiteX18" fmla="*/ 645689 w 1527093"/>
              <a:gd name="connsiteY18" fmla="*/ 1137062 h 1314194"/>
              <a:gd name="connsiteX19" fmla="*/ 783878 w 1527093"/>
              <a:gd name="connsiteY19" fmla="*/ 1004753 h 1314194"/>
              <a:gd name="connsiteX20" fmla="*/ 560964 w 1527093"/>
              <a:gd name="connsiteY20" fmla="*/ 767696 h 1314194"/>
              <a:gd name="connsiteX21" fmla="*/ 317 w 1527093"/>
              <a:gd name="connsiteY21" fmla="*/ 769537 h 1314194"/>
              <a:gd name="connsiteX22" fmla="*/ 364041 w 1527093"/>
              <a:gd name="connsiteY22" fmla="*/ 396319 h 1314194"/>
              <a:gd name="connsiteX23" fmla="*/ 369975 w 1527093"/>
              <a:gd name="connsiteY23" fmla="*/ 185886 h 1314194"/>
              <a:gd name="connsiteX24" fmla="*/ 545512 w 1527093"/>
              <a:gd name="connsiteY24" fmla="*/ 2197 h 1314194"/>
              <a:gd name="connsiteX25" fmla="*/ 1522098 w 1527093"/>
              <a:gd name="connsiteY25" fmla="*/ 861 h 1314194"/>
              <a:gd name="connsiteX0" fmla="*/ 1215786 w 1527093"/>
              <a:gd name="connsiteY0" fmla="*/ 109421 h 1314194"/>
              <a:gd name="connsiteX1" fmla="*/ 1137886 w 1527093"/>
              <a:gd name="connsiteY1" fmla="*/ 110596 h 1314194"/>
              <a:gd name="connsiteX2" fmla="*/ 1140559 w 1527093"/>
              <a:gd name="connsiteY2" fmla="*/ 224298 h 1314194"/>
              <a:gd name="connsiteX3" fmla="*/ 758223 w 1527093"/>
              <a:gd name="connsiteY3" fmla="*/ 224300 h 1314194"/>
              <a:gd name="connsiteX4" fmla="*/ 759559 w 1527093"/>
              <a:gd name="connsiteY4" fmla="*/ 671557 h 1314194"/>
              <a:gd name="connsiteX5" fmla="*/ 1319590 w 1527093"/>
              <a:gd name="connsiteY5" fmla="*/ 672944 h 1314194"/>
              <a:gd name="connsiteX6" fmla="*/ 1319698 w 1527093"/>
              <a:gd name="connsiteY6" fmla="*/ 398090 h 1314194"/>
              <a:gd name="connsiteX7" fmla="*/ 1477444 w 1527093"/>
              <a:gd name="connsiteY7" fmla="*/ 228310 h 1314194"/>
              <a:gd name="connsiteX8" fmla="*/ 1478780 w 1527093"/>
              <a:gd name="connsiteY8" fmla="*/ 110596 h 1314194"/>
              <a:gd name="connsiteX9" fmla="*/ 1215786 w 1527093"/>
              <a:gd name="connsiteY9" fmla="*/ 109421 h 1314194"/>
              <a:gd name="connsiteX10" fmla="*/ 1522098 w 1527093"/>
              <a:gd name="connsiteY10" fmla="*/ 861 h 1314194"/>
              <a:gd name="connsiteX11" fmla="*/ 1526224 w 1527093"/>
              <a:gd name="connsiteY11" fmla="*/ 387202 h 1314194"/>
              <a:gd name="connsiteX12" fmla="*/ 1417675 w 1527093"/>
              <a:gd name="connsiteY12" fmla="*/ 498906 h 1314194"/>
              <a:gd name="connsiteX13" fmla="*/ 1420430 w 1527093"/>
              <a:gd name="connsiteY13" fmla="*/ 954770 h 1314194"/>
              <a:gd name="connsiteX14" fmla="*/ 1517723 w 1527093"/>
              <a:gd name="connsiteY14" fmla="*/ 953699 h 1314194"/>
              <a:gd name="connsiteX15" fmla="*/ 1221928 w 1527093"/>
              <a:gd name="connsiteY15" fmla="*/ 1314194 h 1314194"/>
              <a:gd name="connsiteX16" fmla="*/ 777699 w 1527093"/>
              <a:gd name="connsiteY16" fmla="*/ 1314193 h 1314194"/>
              <a:gd name="connsiteX17" fmla="*/ 776528 w 1527093"/>
              <a:gd name="connsiteY17" fmla="*/ 1134654 h 1314194"/>
              <a:gd name="connsiteX18" fmla="*/ 645689 w 1527093"/>
              <a:gd name="connsiteY18" fmla="*/ 1137062 h 1314194"/>
              <a:gd name="connsiteX19" fmla="*/ 783878 w 1527093"/>
              <a:gd name="connsiteY19" fmla="*/ 1004753 h 1314194"/>
              <a:gd name="connsiteX20" fmla="*/ 560964 w 1527093"/>
              <a:gd name="connsiteY20" fmla="*/ 767696 h 1314194"/>
              <a:gd name="connsiteX21" fmla="*/ 317 w 1527093"/>
              <a:gd name="connsiteY21" fmla="*/ 769537 h 1314194"/>
              <a:gd name="connsiteX22" fmla="*/ 364041 w 1527093"/>
              <a:gd name="connsiteY22" fmla="*/ 396319 h 1314194"/>
              <a:gd name="connsiteX23" fmla="*/ 369975 w 1527093"/>
              <a:gd name="connsiteY23" fmla="*/ 185886 h 1314194"/>
              <a:gd name="connsiteX24" fmla="*/ 545512 w 1527093"/>
              <a:gd name="connsiteY24" fmla="*/ 2197 h 1314194"/>
              <a:gd name="connsiteX25" fmla="*/ 1522098 w 1527093"/>
              <a:gd name="connsiteY25" fmla="*/ 861 h 1314194"/>
              <a:gd name="connsiteX0" fmla="*/ 1215786 w 1527093"/>
              <a:gd name="connsiteY0" fmla="*/ 109421 h 1314194"/>
              <a:gd name="connsiteX1" fmla="*/ 1137886 w 1527093"/>
              <a:gd name="connsiteY1" fmla="*/ 110596 h 1314194"/>
              <a:gd name="connsiteX2" fmla="*/ 1140559 w 1527093"/>
              <a:gd name="connsiteY2" fmla="*/ 224298 h 1314194"/>
              <a:gd name="connsiteX3" fmla="*/ 758223 w 1527093"/>
              <a:gd name="connsiteY3" fmla="*/ 224300 h 1314194"/>
              <a:gd name="connsiteX4" fmla="*/ 759559 w 1527093"/>
              <a:gd name="connsiteY4" fmla="*/ 671557 h 1314194"/>
              <a:gd name="connsiteX5" fmla="*/ 1319590 w 1527093"/>
              <a:gd name="connsiteY5" fmla="*/ 672944 h 1314194"/>
              <a:gd name="connsiteX6" fmla="*/ 1319698 w 1527093"/>
              <a:gd name="connsiteY6" fmla="*/ 398090 h 1314194"/>
              <a:gd name="connsiteX7" fmla="*/ 1477444 w 1527093"/>
              <a:gd name="connsiteY7" fmla="*/ 228310 h 1314194"/>
              <a:gd name="connsiteX8" fmla="*/ 1478780 w 1527093"/>
              <a:gd name="connsiteY8" fmla="*/ 110596 h 1314194"/>
              <a:gd name="connsiteX9" fmla="*/ 1215786 w 1527093"/>
              <a:gd name="connsiteY9" fmla="*/ 109421 h 1314194"/>
              <a:gd name="connsiteX10" fmla="*/ 1522098 w 1527093"/>
              <a:gd name="connsiteY10" fmla="*/ 861 h 1314194"/>
              <a:gd name="connsiteX11" fmla="*/ 1526224 w 1527093"/>
              <a:gd name="connsiteY11" fmla="*/ 387202 h 1314194"/>
              <a:gd name="connsiteX12" fmla="*/ 1417675 w 1527093"/>
              <a:gd name="connsiteY12" fmla="*/ 498906 h 1314194"/>
              <a:gd name="connsiteX13" fmla="*/ 1420430 w 1527093"/>
              <a:gd name="connsiteY13" fmla="*/ 954770 h 1314194"/>
              <a:gd name="connsiteX14" fmla="*/ 1517723 w 1527093"/>
              <a:gd name="connsiteY14" fmla="*/ 953699 h 1314194"/>
              <a:gd name="connsiteX15" fmla="*/ 1221928 w 1527093"/>
              <a:gd name="connsiteY15" fmla="*/ 1314194 h 1314194"/>
              <a:gd name="connsiteX16" fmla="*/ 777699 w 1527093"/>
              <a:gd name="connsiteY16" fmla="*/ 1314193 h 1314194"/>
              <a:gd name="connsiteX17" fmla="*/ 776528 w 1527093"/>
              <a:gd name="connsiteY17" fmla="*/ 1134654 h 1314194"/>
              <a:gd name="connsiteX18" fmla="*/ 645689 w 1527093"/>
              <a:gd name="connsiteY18" fmla="*/ 1137062 h 1314194"/>
              <a:gd name="connsiteX19" fmla="*/ 783878 w 1527093"/>
              <a:gd name="connsiteY19" fmla="*/ 1004753 h 1314194"/>
              <a:gd name="connsiteX20" fmla="*/ 560964 w 1527093"/>
              <a:gd name="connsiteY20" fmla="*/ 767696 h 1314194"/>
              <a:gd name="connsiteX21" fmla="*/ 317 w 1527093"/>
              <a:gd name="connsiteY21" fmla="*/ 769537 h 1314194"/>
              <a:gd name="connsiteX22" fmla="*/ 364041 w 1527093"/>
              <a:gd name="connsiteY22" fmla="*/ 396319 h 1314194"/>
              <a:gd name="connsiteX23" fmla="*/ 369975 w 1527093"/>
              <a:gd name="connsiteY23" fmla="*/ 185886 h 1314194"/>
              <a:gd name="connsiteX24" fmla="*/ 545512 w 1527093"/>
              <a:gd name="connsiteY24" fmla="*/ 2197 h 1314194"/>
              <a:gd name="connsiteX25" fmla="*/ 1522098 w 1527093"/>
              <a:gd name="connsiteY25" fmla="*/ 861 h 1314194"/>
              <a:gd name="connsiteX0" fmla="*/ 1215786 w 1527093"/>
              <a:gd name="connsiteY0" fmla="*/ 109421 h 1314194"/>
              <a:gd name="connsiteX1" fmla="*/ 1137886 w 1527093"/>
              <a:gd name="connsiteY1" fmla="*/ 110596 h 1314194"/>
              <a:gd name="connsiteX2" fmla="*/ 1140559 w 1527093"/>
              <a:gd name="connsiteY2" fmla="*/ 224298 h 1314194"/>
              <a:gd name="connsiteX3" fmla="*/ 758223 w 1527093"/>
              <a:gd name="connsiteY3" fmla="*/ 224300 h 1314194"/>
              <a:gd name="connsiteX4" fmla="*/ 759559 w 1527093"/>
              <a:gd name="connsiteY4" fmla="*/ 671557 h 1314194"/>
              <a:gd name="connsiteX5" fmla="*/ 1319590 w 1527093"/>
              <a:gd name="connsiteY5" fmla="*/ 672944 h 1314194"/>
              <a:gd name="connsiteX6" fmla="*/ 1319698 w 1527093"/>
              <a:gd name="connsiteY6" fmla="*/ 398090 h 1314194"/>
              <a:gd name="connsiteX7" fmla="*/ 1477444 w 1527093"/>
              <a:gd name="connsiteY7" fmla="*/ 228310 h 1314194"/>
              <a:gd name="connsiteX8" fmla="*/ 1478780 w 1527093"/>
              <a:gd name="connsiteY8" fmla="*/ 110596 h 1314194"/>
              <a:gd name="connsiteX9" fmla="*/ 1215786 w 1527093"/>
              <a:gd name="connsiteY9" fmla="*/ 109421 h 1314194"/>
              <a:gd name="connsiteX10" fmla="*/ 1522098 w 1527093"/>
              <a:gd name="connsiteY10" fmla="*/ 861 h 1314194"/>
              <a:gd name="connsiteX11" fmla="*/ 1526224 w 1527093"/>
              <a:gd name="connsiteY11" fmla="*/ 387202 h 1314194"/>
              <a:gd name="connsiteX12" fmla="*/ 1417675 w 1527093"/>
              <a:gd name="connsiteY12" fmla="*/ 498906 h 1314194"/>
              <a:gd name="connsiteX13" fmla="*/ 1420430 w 1527093"/>
              <a:gd name="connsiteY13" fmla="*/ 954770 h 1314194"/>
              <a:gd name="connsiteX14" fmla="*/ 1517723 w 1527093"/>
              <a:gd name="connsiteY14" fmla="*/ 953699 h 1314194"/>
              <a:gd name="connsiteX15" fmla="*/ 1221928 w 1527093"/>
              <a:gd name="connsiteY15" fmla="*/ 1314194 h 1314194"/>
              <a:gd name="connsiteX16" fmla="*/ 777699 w 1527093"/>
              <a:gd name="connsiteY16" fmla="*/ 1314193 h 1314194"/>
              <a:gd name="connsiteX17" fmla="*/ 776528 w 1527093"/>
              <a:gd name="connsiteY17" fmla="*/ 1134654 h 1314194"/>
              <a:gd name="connsiteX18" fmla="*/ 645689 w 1527093"/>
              <a:gd name="connsiteY18" fmla="*/ 1137062 h 1314194"/>
              <a:gd name="connsiteX19" fmla="*/ 783878 w 1527093"/>
              <a:gd name="connsiteY19" fmla="*/ 1004753 h 1314194"/>
              <a:gd name="connsiteX20" fmla="*/ 560964 w 1527093"/>
              <a:gd name="connsiteY20" fmla="*/ 767696 h 1314194"/>
              <a:gd name="connsiteX21" fmla="*/ 317 w 1527093"/>
              <a:gd name="connsiteY21" fmla="*/ 769537 h 1314194"/>
              <a:gd name="connsiteX22" fmla="*/ 364041 w 1527093"/>
              <a:gd name="connsiteY22" fmla="*/ 396319 h 1314194"/>
              <a:gd name="connsiteX23" fmla="*/ 369975 w 1527093"/>
              <a:gd name="connsiteY23" fmla="*/ 185886 h 1314194"/>
              <a:gd name="connsiteX24" fmla="*/ 545512 w 1527093"/>
              <a:gd name="connsiteY24" fmla="*/ 2197 h 1314194"/>
              <a:gd name="connsiteX25" fmla="*/ 1522098 w 1527093"/>
              <a:gd name="connsiteY25" fmla="*/ 861 h 1314194"/>
              <a:gd name="connsiteX0" fmla="*/ 1215786 w 1527093"/>
              <a:gd name="connsiteY0" fmla="*/ 109421 h 1314194"/>
              <a:gd name="connsiteX1" fmla="*/ 1137886 w 1527093"/>
              <a:gd name="connsiteY1" fmla="*/ 110596 h 1314194"/>
              <a:gd name="connsiteX2" fmla="*/ 1140559 w 1527093"/>
              <a:gd name="connsiteY2" fmla="*/ 224298 h 1314194"/>
              <a:gd name="connsiteX3" fmla="*/ 758223 w 1527093"/>
              <a:gd name="connsiteY3" fmla="*/ 224300 h 1314194"/>
              <a:gd name="connsiteX4" fmla="*/ 759559 w 1527093"/>
              <a:gd name="connsiteY4" fmla="*/ 671557 h 1314194"/>
              <a:gd name="connsiteX5" fmla="*/ 1319590 w 1527093"/>
              <a:gd name="connsiteY5" fmla="*/ 672944 h 1314194"/>
              <a:gd name="connsiteX6" fmla="*/ 1319698 w 1527093"/>
              <a:gd name="connsiteY6" fmla="*/ 398090 h 1314194"/>
              <a:gd name="connsiteX7" fmla="*/ 1477444 w 1527093"/>
              <a:gd name="connsiteY7" fmla="*/ 228310 h 1314194"/>
              <a:gd name="connsiteX8" fmla="*/ 1478780 w 1527093"/>
              <a:gd name="connsiteY8" fmla="*/ 110596 h 1314194"/>
              <a:gd name="connsiteX9" fmla="*/ 1215786 w 1527093"/>
              <a:gd name="connsiteY9" fmla="*/ 109421 h 1314194"/>
              <a:gd name="connsiteX10" fmla="*/ 1522098 w 1527093"/>
              <a:gd name="connsiteY10" fmla="*/ 861 h 1314194"/>
              <a:gd name="connsiteX11" fmla="*/ 1526224 w 1527093"/>
              <a:gd name="connsiteY11" fmla="*/ 387202 h 1314194"/>
              <a:gd name="connsiteX12" fmla="*/ 1417675 w 1527093"/>
              <a:gd name="connsiteY12" fmla="*/ 498906 h 1314194"/>
              <a:gd name="connsiteX13" fmla="*/ 1420430 w 1527093"/>
              <a:gd name="connsiteY13" fmla="*/ 954770 h 1314194"/>
              <a:gd name="connsiteX14" fmla="*/ 1517723 w 1527093"/>
              <a:gd name="connsiteY14" fmla="*/ 953699 h 1314194"/>
              <a:gd name="connsiteX15" fmla="*/ 1221928 w 1527093"/>
              <a:gd name="connsiteY15" fmla="*/ 1314194 h 1314194"/>
              <a:gd name="connsiteX16" fmla="*/ 777699 w 1527093"/>
              <a:gd name="connsiteY16" fmla="*/ 1314193 h 1314194"/>
              <a:gd name="connsiteX17" fmla="*/ 776528 w 1527093"/>
              <a:gd name="connsiteY17" fmla="*/ 1134654 h 1314194"/>
              <a:gd name="connsiteX18" fmla="*/ 645689 w 1527093"/>
              <a:gd name="connsiteY18" fmla="*/ 1137062 h 1314194"/>
              <a:gd name="connsiteX19" fmla="*/ 783878 w 1527093"/>
              <a:gd name="connsiteY19" fmla="*/ 1004753 h 1314194"/>
              <a:gd name="connsiteX20" fmla="*/ 560964 w 1527093"/>
              <a:gd name="connsiteY20" fmla="*/ 767696 h 1314194"/>
              <a:gd name="connsiteX21" fmla="*/ 317 w 1527093"/>
              <a:gd name="connsiteY21" fmla="*/ 769537 h 1314194"/>
              <a:gd name="connsiteX22" fmla="*/ 364041 w 1527093"/>
              <a:gd name="connsiteY22" fmla="*/ 396319 h 1314194"/>
              <a:gd name="connsiteX23" fmla="*/ 369975 w 1527093"/>
              <a:gd name="connsiteY23" fmla="*/ 185886 h 1314194"/>
              <a:gd name="connsiteX24" fmla="*/ 545512 w 1527093"/>
              <a:gd name="connsiteY24" fmla="*/ 2197 h 1314194"/>
              <a:gd name="connsiteX25" fmla="*/ 1522098 w 1527093"/>
              <a:gd name="connsiteY25" fmla="*/ 861 h 1314194"/>
              <a:gd name="connsiteX0" fmla="*/ 1215786 w 1527093"/>
              <a:gd name="connsiteY0" fmla="*/ 109421 h 1314194"/>
              <a:gd name="connsiteX1" fmla="*/ 1137886 w 1527093"/>
              <a:gd name="connsiteY1" fmla="*/ 110596 h 1314194"/>
              <a:gd name="connsiteX2" fmla="*/ 1140559 w 1527093"/>
              <a:gd name="connsiteY2" fmla="*/ 224298 h 1314194"/>
              <a:gd name="connsiteX3" fmla="*/ 758223 w 1527093"/>
              <a:gd name="connsiteY3" fmla="*/ 224300 h 1314194"/>
              <a:gd name="connsiteX4" fmla="*/ 759559 w 1527093"/>
              <a:gd name="connsiteY4" fmla="*/ 671557 h 1314194"/>
              <a:gd name="connsiteX5" fmla="*/ 1319590 w 1527093"/>
              <a:gd name="connsiteY5" fmla="*/ 672944 h 1314194"/>
              <a:gd name="connsiteX6" fmla="*/ 1319698 w 1527093"/>
              <a:gd name="connsiteY6" fmla="*/ 398090 h 1314194"/>
              <a:gd name="connsiteX7" fmla="*/ 1477444 w 1527093"/>
              <a:gd name="connsiteY7" fmla="*/ 228310 h 1314194"/>
              <a:gd name="connsiteX8" fmla="*/ 1478780 w 1527093"/>
              <a:gd name="connsiteY8" fmla="*/ 110596 h 1314194"/>
              <a:gd name="connsiteX9" fmla="*/ 1215786 w 1527093"/>
              <a:gd name="connsiteY9" fmla="*/ 109421 h 1314194"/>
              <a:gd name="connsiteX10" fmla="*/ 1522098 w 1527093"/>
              <a:gd name="connsiteY10" fmla="*/ 861 h 1314194"/>
              <a:gd name="connsiteX11" fmla="*/ 1526224 w 1527093"/>
              <a:gd name="connsiteY11" fmla="*/ 387202 h 1314194"/>
              <a:gd name="connsiteX12" fmla="*/ 1417675 w 1527093"/>
              <a:gd name="connsiteY12" fmla="*/ 498906 h 1314194"/>
              <a:gd name="connsiteX13" fmla="*/ 1420430 w 1527093"/>
              <a:gd name="connsiteY13" fmla="*/ 954770 h 1314194"/>
              <a:gd name="connsiteX14" fmla="*/ 1517723 w 1527093"/>
              <a:gd name="connsiteY14" fmla="*/ 953699 h 1314194"/>
              <a:gd name="connsiteX15" fmla="*/ 1221928 w 1527093"/>
              <a:gd name="connsiteY15" fmla="*/ 1314194 h 1314194"/>
              <a:gd name="connsiteX16" fmla="*/ 777699 w 1527093"/>
              <a:gd name="connsiteY16" fmla="*/ 1314193 h 1314194"/>
              <a:gd name="connsiteX17" fmla="*/ 776528 w 1527093"/>
              <a:gd name="connsiteY17" fmla="*/ 1134654 h 1314194"/>
              <a:gd name="connsiteX18" fmla="*/ 645689 w 1527093"/>
              <a:gd name="connsiteY18" fmla="*/ 1137062 h 1314194"/>
              <a:gd name="connsiteX19" fmla="*/ 783878 w 1527093"/>
              <a:gd name="connsiteY19" fmla="*/ 1004753 h 1314194"/>
              <a:gd name="connsiteX20" fmla="*/ 560964 w 1527093"/>
              <a:gd name="connsiteY20" fmla="*/ 767696 h 1314194"/>
              <a:gd name="connsiteX21" fmla="*/ 317 w 1527093"/>
              <a:gd name="connsiteY21" fmla="*/ 769537 h 1314194"/>
              <a:gd name="connsiteX22" fmla="*/ 364041 w 1527093"/>
              <a:gd name="connsiteY22" fmla="*/ 396319 h 1314194"/>
              <a:gd name="connsiteX23" fmla="*/ 369975 w 1527093"/>
              <a:gd name="connsiteY23" fmla="*/ 185886 h 1314194"/>
              <a:gd name="connsiteX24" fmla="*/ 545512 w 1527093"/>
              <a:gd name="connsiteY24" fmla="*/ 2197 h 1314194"/>
              <a:gd name="connsiteX25" fmla="*/ 1522098 w 1527093"/>
              <a:gd name="connsiteY25" fmla="*/ 861 h 1314194"/>
              <a:gd name="connsiteX0" fmla="*/ 1215786 w 1527093"/>
              <a:gd name="connsiteY0" fmla="*/ 109421 h 1314194"/>
              <a:gd name="connsiteX1" fmla="*/ 1137886 w 1527093"/>
              <a:gd name="connsiteY1" fmla="*/ 110596 h 1314194"/>
              <a:gd name="connsiteX2" fmla="*/ 1140559 w 1527093"/>
              <a:gd name="connsiteY2" fmla="*/ 224298 h 1314194"/>
              <a:gd name="connsiteX3" fmla="*/ 758223 w 1527093"/>
              <a:gd name="connsiteY3" fmla="*/ 224300 h 1314194"/>
              <a:gd name="connsiteX4" fmla="*/ 759559 w 1527093"/>
              <a:gd name="connsiteY4" fmla="*/ 671557 h 1314194"/>
              <a:gd name="connsiteX5" fmla="*/ 1319590 w 1527093"/>
              <a:gd name="connsiteY5" fmla="*/ 672944 h 1314194"/>
              <a:gd name="connsiteX6" fmla="*/ 1319698 w 1527093"/>
              <a:gd name="connsiteY6" fmla="*/ 398090 h 1314194"/>
              <a:gd name="connsiteX7" fmla="*/ 1477444 w 1527093"/>
              <a:gd name="connsiteY7" fmla="*/ 228310 h 1314194"/>
              <a:gd name="connsiteX8" fmla="*/ 1478780 w 1527093"/>
              <a:gd name="connsiteY8" fmla="*/ 110596 h 1314194"/>
              <a:gd name="connsiteX9" fmla="*/ 1215786 w 1527093"/>
              <a:gd name="connsiteY9" fmla="*/ 109421 h 1314194"/>
              <a:gd name="connsiteX10" fmla="*/ 1522098 w 1527093"/>
              <a:gd name="connsiteY10" fmla="*/ 861 h 1314194"/>
              <a:gd name="connsiteX11" fmla="*/ 1526224 w 1527093"/>
              <a:gd name="connsiteY11" fmla="*/ 387202 h 1314194"/>
              <a:gd name="connsiteX12" fmla="*/ 1417675 w 1527093"/>
              <a:gd name="connsiteY12" fmla="*/ 498906 h 1314194"/>
              <a:gd name="connsiteX13" fmla="*/ 1420430 w 1527093"/>
              <a:gd name="connsiteY13" fmla="*/ 954770 h 1314194"/>
              <a:gd name="connsiteX14" fmla="*/ 1517723 w 1527093"/>
              <a:gd name="connsiteY14" fmla="*/ 953699 h 1314194"/>
              <a:gd name="connsiteX15" fmla="*/ 1221928 w 1527093"/>
              <a:gd name="connsiteY15" fmla="*/ 1314194 h 1314194"/>
              <a:gd name="connsiteX16" fmla="*/ 777699 w 1527093"/>
              <a:gd name="connsiteY16" fmla="*/ 1314193 h 1314194"/>
              <a:gd name="connsiteX17" fmla="*/ 776528 w 1527093"/>
              <a:gd name="connsiteY17" fmla="*/ 1134654 h 1314194"/>
              <a:gd name="connsiteX18" fmla="*/ 645689 w 1527093"/>
              <a:gd name="connsiteY18" fmla="*/ 1137062 h 1314194"/>
              <a:gd name="connsiteX19" fmla="*/ 783878 w 1527093"/>
              <a:gd name="connsiteY19" fmla="*/ 1004753 h 1314194"/>
              <a:gd name="connsiteX20" fmla="*/ 560964 w 1527093"/>
              <a:gd name="connsiteY20" fmla="*/ 767696 h 1314194"/>
              <a:gd name="connsiteX21" fmla="*/ 317 w 1527093"/>
              <a:gd name="connsiteY21" fmla="*/ 769537 h 1314194"/>
              <a:gd name="connsiteX22" fmla="*/ 364041 w 1527093"/>
              <a:gd name="connsiteY22" fmla="*/ 396319 h 1314194"/>
              <a:gd name="connsiteX23" fmla="*/ 369975 w 1527093"/>
              <a:gd name="connsiteY23" fmla="*/ 185886 h 1314194"/>
              <a:gd name="connsiteX24" fmla="*/ 545512 w 1527093"/>
              <a:gd name="connsiteY24" fmla="*/ 2197 h 1314194"/>
              <a:gd name="connsiteX25" fmla="*/ 1522098 w 1527093"/>
              <a:gd name="connsiteY25" fmla="*/ 861 h 1314194"/>
              <a:gd name="connsiteX0" fmla="*/ 1215786 w 1527093"/>
              <a:gd name="connsiteY0" fmla="*/ 109421 h 1314194"/>
              <a:gd name="connsiteX1" fmla="*/ 1137886 w 1527093"/>
              <a:gd name="connsiteY1" fmla="*/ 110596 h 1314194"/>
              <a:gd name="connsiteX2" fmla="*/ 1140559 w 1527093"/>
              <a:gd name="connsiteY2" fmla="*/ 224298 h 1314194"/>
              <a:gd name="connsiteX3" fmla="*/ 758223 w 1527093"/>
              <a:gd name="connsiteY3" fmla="*/ 224300 h 1314194"/>
              <a:gd name="connsiteX4" fmla="*/ 759559 w 1527093"/>
              <a:gd name="connsiteY4" fmla="*/ 671557 h 1314194"/>
              <a:gd name="connsiteX5" fmla="*/ 1319590 w 1527093"/>
              <a:gd name="connsiteY5" fmla="*/ 672944 h 1314194"/>
              <a:gd name="connsiteX6" fmla="*/ 1319698 w 1527093"/>
              <a:gd name="connsiteY6" fmla="*/ 398090 h 1314194"/>
              <a:gd name="connsiteX7" fmla="*/ 1477444 w 1527093"/>
              <a:gd name="connsiteY7" fmla="*/ 228310 h 1314194"/>
              <a:gd name="connsiteX8" fmla="*/ 1478780 w 1527093"/>
              <a:gd name="connsiteY8" fmla="*/ 110596 h 1314194"/>
              <a:gd name="connsiteX9" fmla="*/ 1215786 w 1527093"/>
              <a:gd name="connsiteY9" fmla="*/ 109421 h 1314194"/>
              <a:gd name="connsiteX10" fmla="*/ 1522098 w 1527093"/>
              <a:gd name="connsiteY10" fmla="*/ 861 h 1314194"/>
              <a:gd name="connsiteX11" fmla="*/ 1526224 w 1527093"/>
              <a:gd name="connsiteY11" fmla="*/ 387202 h 1314194"/>
              <a:gd name="connsiteX12" fmla="*/ 1417675 w 1527093"/>
              <a:gd name="connsiteY12" fmla="*/ 498906 h 1314194"/>
              <a:gd name="connsiteX13" fmla="*/ 1420430 w 1527093"/>
              <a:gd name="connsiteY13" fmla="*/ 954770 h 1314194"/>
              <a:gd name="connsiteX14" fmla="*/ 1517723 w 1527093"/>
              <a:gd name="connsiteY14" fmla="*/ 953699 h 1314194"/>
              <a:gd name="connsiteX15" fmla="*/ 1221928 w 1527093"/>
              <a:gd name="connsiteY15" fmla="*/ 1314194 h 1314194"/>
              <a:gd name="connsiteX16" fmla="*/ 777699 w 1527093"/>
              <a:gd name="connsiteY16" fmla="*/ 1314193 h 1314194"/>
              <a:gd name="connsiteX17" fmla="*/ 776528 w 1527093"/>
              <a:gd name="connsiteY17" fmla="*/ 1134654 h 1314194"/>
              <a:gd name="connsiteX18" fmla="*/ 645689 w 1527093"/>
              <a:gd name="connsiteY18" fmla="*/ 1137062 h 1314194"/>
              <a:gd name="connsiteX19" fmla="*/ 783878 w 1527093"/>
              <a:gd name="connsiteY19" fmla="*/ 1004753 h 1314194"/>
              <a:gd name="connsiteX20" fmla="*/ 560964 w 1527093"/>
              <a:gd name="connsiteY20" fmla="*/ 767696 h 1314194"/>
              <a:gd name="connsiteX21" fmla="*/ 317 w 1527093"/>
              <a:gd name="connsiteY21" fmla="*/ 769537 h 1314194"/>
              <a:gd name="connsiteX22" fmla="*/ 364041 w 1527093"/>
              <a:gd name="connsiteY22" fmla="*/ 396319 h 1314194"/>
              <a:gd name="connsiteX23" fmla="*/ 369975 w 1527093"/>
              <a:gd name="connsiteY23" fmla="*/ 185886 h 1314194"/>
              <a:gd name="connsiteX24" fmla="*/ 545512 w 1527093"/>
              <a:gd name="connsiteY24" fmla="*/ 2197 h 1314194"/>
              <a:gd name="connsiteX25" fmla="*/ 1522098 w 1527093"/>
              <a:gd name="connsiteY25" fmla="*/ 861 h 1314194"/>
              <a:gd name="connsiteX0" fmla="*/ 1215786 w 1527093"/>
              <a:gd name="connsiteY0" fmla="*/ 109421 h 1314194"/>
              <a:gd name="connsiteX1" fmla="*/ 1137886 w 1527093"/>
              <a:gd name="connsiteY1" fmla="*/ 110596 h 1314194"/>
              <a:gd name="connsiteX2" fmla="*/ 1140559 w 1527093"/>
              <a:gd name="connsiteY2" fmla="*/ 224298 h 1314194"/>
              <a:gd name="connsiteX3" fmla="*/ 758223 w 1527093"/>
              <a:gd name="connsiteY3" fmla="*/ 224300 h 1314194"/>
              <a:gd name="connsiteX4" fmla="*/ 759559 w 1527093"/>
              <a:gd name="connsiteY4" fmla="*/ 671557 h 1314194"/>
              <a:gd name="connsiteX5" fmla="*/ 1319590 w 1527093"/>
              <a:gd name="connsiteY5" fmla="*/ 672944 h 1314194"/>
              <a:gd name="connsiteX6" fmla="*/ 1319698 w 1527093"/>
              <a:gd name="connsiteY6" fmla="*/ 398090 h 1314194"/>
              <a:gd name="connsiteX7" fmla="*/ 1477444 w 1527093"/>
              <a:gd name="connsiteY7" fmla="*/ 228310 h 1314194"/>
              <a:gd name="connsiteX8" fmla="*/ 1478780 w 1527093"/>
              <a:gd name="connsiteY8" fmla="*/ 110596 h 1314194"/>
              <a:gd name="connsiteX9" fmla="*/ 1215786 w 1527093"/>
              <a:gd name="connsiteY9" fmla="*/ 109421 h 1314194"/>
              <a:gd name="connsiteX10" fmla="*/ 1522098 w 1527093"/>
              <a:gd name="connsiteY10" fmla="*/ 861 h 1314194"/>
              <a:gd name="connsiteX11" fmla="*/ 1526224 w 1527093"/>
              <a:gd name="connsiteY11" fmla="*/ 387202 h 1314194"/>
              <a:gd name="connsiteX12" fmla="*/ 1417675 w 1527093"/>
              <a:gd name="connsiteY12" fmla="*/ 498906 h 1314194"/>
              <a:gd name="connsiteX13" fmla="*/ 1420430 w 1527093"/>
              <a:gd name="connsiteY13" fmla="*/ 954770 h 1314194"/>
              <a:gd name="connsiteX14" fmla="*/ 1517723 w 1527093"/>
              <a:gd name="connsiteY14" fmla="*/ 953699 h 1314194"/>
              <a:gd name="connsiteX15" fmla="*/ 1221928 w 1527093"/>
              <a:gd name="connsiteY15" fmla="*/ 1314194 h 1314194"/>
              <a:gd name="connsiteX16" fmla="*/ 777699 w 1527093"/>
              <a:gd name="connsiteY16" fmla="*/ 1314193 h 1314194"/>
              <a:gd name="connsiteX17" fmla="*/ 776528 w 1527093"/>
              <a:gd name="connsiteY17" fmla="*/ 1134654 h 1314194"/>
              <a:gd name="connsiteX18" fmla="*/ 645689 w 1527093"/>
              <a:gd name="connsiteY18" fmla="*/ 1137062 h 1314194"/>
              <a:gd name="connsiteX19" fmla="*/ 783878 w 1527093"/>
              <a:gd name="connsiteY19" fmla="*/ 1004753 h 1314194"/>
              <a:gd name="connsiteX20" fmla="*/ 560964 w 1527093"/>
              <a:gd name="connsiteY20" fmla="*/ 767696 h 1314194"/>
              <a:gd name="connsiteX21" fmla="*/ 317 w 1527093"/>
              <a:gd name="connsiteY21" fmla="*/ 769537 h 1314194"/>
              <a:gd name="connsiteX22" fmla="*/ 364041 w 1527093"/>
              <a:gd name="connsiteY22" fmla="*/ 396319 h 1314194"/>
              <a:gd name="connsiteX23" fmla="*/ 369975 w 1527093"/>
              <a:gd name="connsiteY23" fmla="*/ 185886 h 1314194"/>
              <a:gd name="connsiteX24" fmla="*/ 545512 w 1527093"/>
              <a:gd name="connsiteY24" fmla="*/ 2197 h 1314194"/>
              <a:gd name="connsiteX25" fmla="*/ 1522098 w 1527093"/>
              <a:gd name="connsiteY25" fmla="*/ 861 h 1314194"/>
              <a:gd name="connsiteX0" fmla="*/ 1215786 w 1527093"/>
              <a:gd name="connsiteY0" fmla="*/ 109421 h 1314194"/>
              <a:gd name="connsiteX1" fmla="*/ 1137886 w 1527093"/>
              <a:gd name="connsiteY1" fmla="*/ 110596 h 1314194"/>
              <a:gd name="connsiteX2" fmla="*/ 1140559 w 1527093"/>
              <a:gd name="connsiteY2" fmla="*/ 224298 h 1314194"/>
              <a:gd name="connsiteX3" fmla="*/ 758223 w 1527093"/>
              <a:gd name="connsiteY3" fmla="*/ 224300 h 1314194"/>
              <a:gd name="connsiteX4" fmla="*/ 759559 w 1527093"/>
              <a:gd name="connsiteY4" fmla="*/ 671557 h 1314194"/>
              <a:gd name="connsiteX5" fmla="*/ 1319590 w 1527093"/>
              <a:gd name="connsiteY5" fmla="*/ 672944 h 1314194"/>
              <a:gd name="connsiteX6" fmla="*/ 1319698 w 1527093"/>
              <a:gd name="connsiteY6" fmla="*/ 398090 h 1314194"/>
              <a:gd name="connsiteX7" fmla="*/ 1477444 w 1527093"/>
              <a:gd name="connsiteY7" fmla="*/ 228310 h 1314194"/>
              <a:gd name="connsiteX8" fmla="*/ 1478780 w 1527093"/>
              <a:gd name="connsiteY8" fmla="*/ 110596 h 1314194"/>
              <a:gd name="connsiteX9" fmla="*/ 1215786 w 1527093"/>
              <a:gd name="connsiteY9" fmla="*/ 109421 h 1314194"/>
              <a:gd name="connsiteX10" fmla="*/ 1522098 w 1527093"/>
              <a:gd name="connsiteY10" fmla="*/ 861 h 1314194"/>
              <a:gd name="connsiteX11" fmla="*/ 1526224 w 1527093"/>
              <a:gd name="connsiteY11" fmla="*/ 387202 h 1314194"/>
              <a:gd name="connsiteX12" fmla="*/ 1417675 w 1527093"/>
              <a:gd name="connsiteY12" fmla="*/ 498906 h 1314194"/>
              <a:gd name="connsiteX13" fmla="*/ 1420430 w 1527093"/>
              <a:gd name="connsiteY13" fmla="*/ 954770 h 1314194"/>
              <a:gd name="connsiteX14" fmla="*/ 1517723 w 1527093"/>
              <a:gd name="connsiteY14" fmla="*/ 953699 h 1314194"/>
              <a:gd name="connsiteX15" fmla="*/ 1221928 w 1527093"/>
              <a:gd name="connsiteY15" fmla="*/ 1314194 h 1314194"/>
              <a:gd name="connsiteX16" fmla="*/ 777699 w 1527093"/>
              <a:gd name="connsiteY16" fmla="*/ 1314193 h 1314194"/>
              <a:gd name="connsiteX17" fmla="*/ 776528 w 1527093"/>
              <a:gd name="connsiteY17" fmla="*/ 1134654 h 1314194"/>
              <a:gd name="connsiteX18" fmla="*/ 645689 w 1527093"/>
              <a:gd name="connsiteY18" fmla="*/ 1137062 h 1314194"/>
              <a:gd name="connsiteX19" fmla="*/ 783878 w 1527093"/>
              <a:gd name="connsiteY19" fmla="*/ 1004753 h 1314194"/>
              <a:gd name="connsiteX20" fmla="*/ 560964 w 1527093"/>
              <a:gd name="connsiteY20" fmla="*/ 767696 h 1314194"/>
              <a:gd name="connsiteX21" fmla="*/ 317 w 1527093"/>
              <a:gd name="connsiteY21" fmla="*/ 769537 h 1314194"/>
              <a:gd name="connsiteX22" fmla="*/ 364041 w 1527093"/>
              <a:gd name="connsiteY22" fmla="*/ 396319 h 1314194"/>
              <a:gd name="connsiteX23" fmla="*/ 369975 w 1527093"/>
              <a:gd name="connsiteY23" fmla="*/ 185886 h 1314194"/>
              <a:gd name="connsiteX24" fmla="*/ 545512 w 1527093"/>
              <a:gd name="connsiteY24" fmla="*/ 2197 h 1314194"/>
              <a:gd name="connsiteX25" fmla="*/ 1522098 w 1527093"/>
              <a:gd name="connsiteY25" fmla="*/ 861 h 1314194"/>
              <a:gd name="connsiteX0" fmla="*/ 1215786 w 1527093"/>
              <a:gd name="connsiteY0" fmla="*/ 109421 h 1314194"/>
              <a:gd name="connsiteX1" fmla="*/ 1137886 w 1527093"/>
              <a:gd name="connsiteY1" fmla="*/ 110596 h 1314194"/>
              <a:gd name="connsiteX2" fmla="*/ 1140559 w 1527093"/>
              <a:gd name="connsiteY2" fmla="*/ 224298 h 1314194"/>
              <a:gd name="connsiteX3" fmla="*/ 758223 w 1527093"/>
              <a:gd name="connsiteY3" fmla="*/ 224300 h 1314194"/>
              <a:gd name="connsiteX4" fmla="*/ 759559 w 1527093"/>
              <a:gd name="connsiteY4" fmla="*/ 671557 h 1314194"/>
              <a:gd name="connsiteX5" fmla="*/ 1319590 w 1527093"/>
              <a:gd name="connsiteY5" fmla="*/ 672944 h 1314194"/>
              <a:gd name="connsiteX6" fmla="*/ 1319698 w 1527093"/>
              <a:gd name="connsiteY6" fmla="*/ 398090 h 1314194"/>
              <a:gd name="connsiteX7" fmla="*/ 1477444 w 1527093"/>
              <a:gd name="connsiteY7" fmla="*/ 228310 h 1314194"/>
              <a:gd name="connsiteX8" fmla="*/ 1478780 w 1527093"/>
              <a:gd name="connsiteY8" fmla="*/ 110596 h 1314194"/>
              <a:gd name="connsiteX9" fmla="*/ 1215786 w 1527093"/>
              <a:gd name="connsiteY9" fmla="*/ 109421 h 1314194"/>
              <a:gd name="connsiteX10" fmla="*/ 1522098 w 1527093"/>
              <a:gd name="connsiteY10" fmla="*/ 861 h 1314194"/>
              <a:gd name="connsiteX11" fmla="*/ 1526224 w 1527093"/>
              <a:gd name="connsiteY11" fmla="*/ 387202 h 1314194"/>
              <a:gd name="connsiteX12" fmla="*/ 1417675 w 1527093"/>
              <a:gd name="connsiteY12" fmla="*/ 498906 h 1314194"/>
              <a:gd name="connsiteX13" fmla="*/ 1420430 w 1527093"/>
              <a:gd name="connsiteY13" fmla="*/ 954770 h 1314194"/>
              <a:gd name="connsiteX14" fmla="*/ 1517723 w 1527093"/>
              <a:gd name="connsiteY14" fmla="*/ 953699 h 1314194"/>
              <a:gd name="connsiteX15" fmla="*/ 1221928 w 1527093"/>
              <a:gd name="connsiteY15" fmla="*/ 1314194 h 1314194"/>
              <a:gd name="connsiteX16" fmla="*/ 777699 w 1527093"/>
              <a:gd name="connsiteY16" fmla="*/ 1314193 h 1314194"/>
              <a:gd name="connsiteX17" fmla="*/ 776528 w 1527093"/>
              <a:gd name="connsiteY17" fmla="*/ 1134654 h 1314194"/>
              <a:gd name="connsiteX18" fmla="*/ 645689 w 1527093"/>
              <a:gd name="connsiteY18" fmla="*/ 1137062 h 1314194"/>
              <a:gd name="connsiteX19" fmla="*/ 783878 w 1527093"/>
              <a:gd name="connsiteY19" fmla="*/ 1004753 h 1314194"/>
              <a:gd name="connsiteX20" fmla="*/ 560964 w 1527093"/>
              <a:gd name="connsiteY20" fmla="*/ 767696 h 1314194"/>
              <a:gd name="connsiteX21" fmla="*/ 317 w 1527093"/>
              <a:gd name="connsiteY21" fmla="*/ 769537 h 1314194"/>
              <a:gd name="connsiteX22" fmla="*/ 364041 w 1527093"/>
              <a:gd name="connsiteY22" fmla="*/ 396319 h 1314194"/>
              <a:gd name="connsiteX23" fmla="*/ 365387 w 1527093"/>
              <a:gd name="connsiteY23" fmla="*/ 182828 h 1314194"/>
              <a:gd name="connsiteX24" fmla="*/ 545512 w 1527093"/>
              <a:gd name="connsiteY24" fmla="*/ 2197 h 1314194"/>
              <a:gd name="connsiteX25" fmla="*/ 1522098 w 1527093"/>
              <a:gd name="connsiteY25" fmla="*/ 861 h 1314194"/>
              <a:gd name="connsiteX0" fmla="*/ 1215786 w 1527093"/>
              <a:gd name="connsiteY0" fmla="*/ 109421 h 1314193"/>
              <a:gd name="connsiteX1" fmla="*/ 1137886 w 1527093"/>
              <a:gd name="connsiteY1" fmla="*/ 110596 h 1314193"/>
              <a:gd name="connsiteX2" fmla="*/ 1140559 w 1527093"/>
              <a:gd name="connsiteY2" fmla="*/ 224298 h 1314193"/>
              <a:gd name="connsiteX3" fmla="*/ 758223 w 1527093"/>
              <a:gd name="connsiteY3" fmla="*/ 224300 h 1314193"/>
              <a:gd name="connsiteX4" fmla="*/ 759559 w 1527093"/>
              <a:gd name="connsiteY4" fmla="*/ 671557 h 1314193"/>
              <a:gd name="connsiteX5" fmla="*/ 1319590 w 1527093"/>
              <a:gd name="connsiteY5" fmla="*/ 672944 h 1314193"/>
              <a:gd name="connsiteX6" fmla="*/ 1319698 w 1527093"/>
              <a:gd name="connsiteY6" fmla="*/ 398090 h 1314193"/>
              <a:gd name="connsiteX7" fmla="*/ 1477444 w 1527093"/>
              <a:gd name="connsiteY7" fmla="*/ 228310 h 1314193"/>
              <a:gd name="connsiteX8" fmla="*/ 1478780 w 1527093"/>
              <a:gd name="connsiteY8" fmla="*/ 110596 h 1314193"/>
              <a:gd name="connsiteX9" fmla="*/ 1215786 w 1527093"/>
              <a:gd name="connsiteY9" fmla="*/ 109421 h 1314193"/>
              <a:gd name="connsiteX10" fmla="*/ 1522098 w 1527093"/>
              <a:gd name="connsiteY10" fmla="*/ 861 h 1314193"/>
              <a:gd name="connsiteX11" fmla="*/ 1526224 w 1527093"/>
              <a:gd name="connsiteY11" fmla="*/ 387202 h 1314193"/>
              <a:gd name="connsiteX12" fmla="*/ 1417675 w 1527093"/>
              <a:gd name="connsiteY12" fmla="*/ 498906 h 1314193"/>
              <a:gd name="connsiteX13" fmla="*/ 1420430 w 1527093"/>
              <a:gd name="connsiteY13" fmla="*/ 954770 h 1314193"/>
              <a:gd name="connsiteX14" fmla="*/ 1517723 w 1527093"/>
              <a:gd name="connsiteY14" fmla="*/ 953699 h 1314193"/>
              <a:gd name="connsiteX15" fmla="*/ 1214283 w 1527093"/>
              <a:gd name="connsiteY15" fmla="*/ 1312665 h 1314193"/>
              <a:gd name="connsiteX16" fmla="*/ 777699 w 1527093"/>
              <a:gd name="connsiteY16" fmla="*/ 1314193 h 1314193"/>
              <a:gd name="connsiteX17" fmla="*/ 776528 w 1527093"/>
              <a:gd name="connsiteY17" fmla="*/ 1134654 h 1314193"/>
              <a:gd name="connsiteX18" fmla="*/ 645689 w 1527093"/>
              <a:gd name="connsiteY18" fmla="*/ 1137062 h 1314193"/>
              <a:gd name="connsiteX19" fmla="*/ 783878 w 1527093"/>
              <a:gd name="connsiteY19" fmla="*/ 1004753 h 1314193"/>
              <a:gd name="connsiteX20" fmla="*/ 560964 w 1527093"/>
              <a:gd name="connsiteY20" fmla="*/ 767696 h 1314193"/>
              <a:gd name="connsiteX21" fmla="*/ 317 w 1527093"/>
              <a:gd name="connsiteY21" fmla="*/ 769537 h 1314193"/>
              <a:gd name="connsiteX22" fmla="*/ 364041 w 1527093"/>
              <a:gd name="connsiteY22" fmla="*/ 396319 h 1314193"/>
              <a:gd name="connsiteX23" fmla="*/ 365387 w 1527093"/>
              <a:gd name="connsiteY23" fmla="*/ 182828 h 1314193"/>
              <a:gd name="connsiteX24" fmla="*/ 545512 w 1527093"/>
              <a:gd name="connsiteY24" fmla="*/ 2197 h 1314193"/>
              <a:gd name="connsiteX25" fmla="*/ 1522098 w 1527093"/>
              <a:gd name="connsiteY25" fmla="*/ 861 h 1314193"/>
              <a:gd name="connsiteX0" fmla="*/ 1214260 w 1525567"/>
              <a:gd name="connsiteY0" fmla="*/ 109421 h 1314193"/>
              <a:gd name="connsiteX1" fmla="*/ 1136360 w 1525567"/>
              <a:gd name="connsiteY1" fmla="*/ 110596 h 1314193"/>
              <a:gd name="connsiteX2" fmla="*/ 1139033 w 1525567"/>
              <a:gd name="connsiteY2" fmla="*/ 224298 h 1314193"/>
              <a:gd name="connsiteX3" fmla="*/ 756697 w 1525567"/>
              <a:gd name="connsiteY3" fmla="*/ 224300 h 1314193"/>
              <a:gd name="connsiteX4" fmla="*/ 758033 w 1525567"/>
              <a:gd name="connsiteY4" fmla="*/ 671557 h 1314193"/>
              <a:gd name="connsiteX5" fmla="*/ 1318064 w 1525567"/>
              <a:gd name="connsiteY5" fmla="*/ 672944 h 1314193"/>
              <a:gd name="connsiteX6" fmla="*/ 1318172 w 1525567"/>
              <a:gd name="connsiteY6" fmla="*/ 398090 h 1314193"/>
              <a:gd name="connsiteX7" fmla="*/ 1475918 w 1525567"/>
              <a:gd name="connsiteY7" fmla="*/ 228310 h 1314193"/>
              <a:gd name="connsiteX8" fmla="*/ 1477254 w 1525567"/>
              <a:gd name="connsiteY8" fmla="*/ 110596 h 1314193"/>
              <a:gd name="connsiteX9" fmla="*/ 1214260 w 1525567"/>
              <a:gd name="connsiteY9" fmla="*/ 109421 h 1314193"/>
              <a:gd name="connsiteX10" fmla="*/ 1520572 w 1525567"/>
              <a:gd name="connsiteY10" fmla="*/ 861 h 1314193"/>
              <a:gd name="connsiteX11" fmla="*/ 1524698 w 1525567"/>
              <a:gd name="connsiteY11" fmla="*/ 387202 h 1314193"/>
              <a:gd name="connsiteX12" fmla="*/ 1416149 w 1525567"/>
              <a:gd name="connsiteY12" fmla="*/ 498906 h 1314193"/>
              <a:gd name="connsiteX13" fmla="*/ 1418904 w 1525567"/>
              <a:gd name="connsiteY13" fmla="*/ 954770 h 1314193"/>
              <a:gd name="connsiteX14" fmla="*/ 1516197 w 1525567"/>
              <a:gd name="connsiteY14" fmla="*/ 953699 h 1314193"/>
              <a:gd name="connsiteX15" fmla="*/ 1212757 w 1525567"/>
              <a:gd name="connsiteY15" fmla="*/ 1312665 h 1314193"/>
              <a:gd name="connsiteX16" fmla="*/ 776173 w 1525567"/>
              <a:gd name="connsiteY16" fmla="*/ 1314193 h 1314193"/>
              <a:gd name="connsiteX17" fmla="*/ 775002 w 1525567"/>
              <a:gd name="connsiteY17" fmla="*/ 1134654 h 1314193"/>
              <a:gd name="connsiteX18" fmla="*/ 644163 w 1525567"/>
              <a:gd name="connsiteY18" fmla="*/ 1137062 h 1314193"/>
              <a:gd name="connsiteX19" fmla="*/ 782352 w 1525567"/>
              <a:gd name="connsiteY19" fmla="*/ 1004753 h 1314193"/>
              <a:gd name="connsiteX20" fmla="*/ 559438 w 1525567"/>
              <a:gd name="connsiteY20" fmla="*/ 767696 h 1314193"/>
              <a:gd name="connsiteX21" fmla="*/ 320 w 1525567"/>
              <a:gd name="connsiteY21" fmla="*/ 766479 h 1314193"/>
              <a:gd name="connsiteX22" fmla="*/ 362515 w 1525567"/>
              <a:gd name="connsiteY22" fmla="*/ 396319 h 1314193"/>
              <a:gd name="connsiteX23" fmla="*/ 363861 w 1525567"/>
              <a:gd name="connsiteY23" fmla="*/ 182828 h 1314193"/>
              <a:gd name="connsiteX24" fmla="*/ 543986 w 1525567"/>
              <a:gd name="connsiteY24" fmla="*/ 2197 h 1314193"/>
              <a:gd name="connsiteX25" fmla="*/ 1520572 w 1525567"/>
              <a:gd name="connsiteY25" fmla="*/ 861 h 1314193"/>
              <a:gd name="connsiteX0" fmla="*/ 1214260 w 1525567"/>
              <a:gd name="connsiteY0" fmla="*/ 109421 h 1314193"/>
              <a:gd name="connsiteX1" fmla="*/ 1136360 w 1525567"/>
              <a:gd name="connsiteY1" fmla="*/ 110596 h 1314193"/>
              <a:gd name="connsiteX2" fmla="*/ 1139033 w 1525567"/>
              <a:gd name="connsiteY2" fmla="*/ 224298 h 1314193"/>
              <a:gd name="connsiteX3" fmla="*/ 756697 w 1525567"/>
              <a:gd name="connsiteY3" fmla="*/ 224300 h 1314193"/>
              <a:gd name="connsiteX4" fmla="*/ 758033 w 1525567"/>
              <a:gd name="connsiteY4" fmla="*/ 671557 h 1314193"/>
              <a:gd name="connsiteX5" fmla="*/ 1318064 w 1525567"/>
              <a:gd name="connsiteY5" fmla="*/ 672944 h 1314193"/>
              <a:gd name="connsiteX6" fmla="*/ 1318172 w 1525567"/>
              <a:gd name="connsiteY6" fmla="*/ 398090 h 1314193"/>
              <a:gd name="connsiteX7" fmla="*/ 1475918 w 1525567"/>
              <a:gd name="connsiteY7" fmla="*/ 228310 h 1314193"/>
              <a:gd name="connsiteX8" fmla="*/ 1477254 w 1525567"/>
              <a:gd name="connsiteY8" fmla="*/ 110596 h 1314193"/>
              <a:gd name="connsiteX9" fmla="*/ 1214260 w 1525567"/>
              <a:gd name="connsiteY9" fmla="*/ 109421 h 1314193"/>
              <a:gd name="connsiteX10" fmla="*/ 1520572 w 1525567"/>
              <a:gd name="connsiteY10" fmla="*/ 861 h 1314193"/>
              <a:gd name="connsiteX11" fmla="*/ 1524698 w 1525567"/>
              <a:gd name="connsiteY11" fmla="*/ 387202 h 1314193"/>
              <a:gd name="connsiteX12" fmla="*/ 1416149 w 1525567"/>
              <a:gd name="connsiteY12" fmla="*/ 498906 h 1314193"/>
              <a:gd name="connsiteX13" fmla="*/ 1418904 w 1525567"/>
              <a:gd name="connsiteY13" fmla="*/ 954770 h 1314193"/>
              <a:gd name="connsiteX14" fmla="*/ 1516197 w 1525567"/>
              <a:gd name="connsiteY14" fmla="*/ 953699 h 1314193"/>
              <a:gd name="connsiteX15" fmla="*/ 1212757 w 1525567"/>
              <a:gd name="connsiteY15" fmla="*/ 1312665 h 1314193"/>
              <a:gd name="connsiteX16" fmla="*/ 776173 w 1525567"/>
              <a:gd name="connsiteY16" fmla="*/ 1314193 h 1314193"/>
              <a:gd name="connsiteX17" fmla="*/ 775002 w 1525567"/>
              <a:gd name="connsiteY17" fmla="*/ 1134654 h 1314193"/>
              <a:gd name="connsiteX18" fmla="*/ 644163 w 1525567"/>
              <a:gd name="connsiteY18" fmla="*/ 1137062 h 1314193"/>
              <a:gd name="connsiteX19" fmla="*/ 782352 w 1525567"/>
              <a:gd name="connsiteY19" fmla="*/ 1004753 h 1314193"/>
              <a:gd name="connsiteX20" fmla="*/ 559438 w 1525567"/>
              <a:gd name="connsiteY20" fmla="*/ 767696 h 1314193"/>
              <a:gd name="connsiteX21" fmla="*/ 320 w 1525567"/>
              <a:gd name="connsiteY21" fmla="*/ 766479 h 1314193"/>
              <a:gd name="connsiteX22" fmla="*/ 362515 w 1525567"/>
              <a:gd name="connsiteY22" fmla="*/ 396319 h 1314193"/>
              <a:gd name="connsiteX23" fmla="*/ 363861 w 1525567"/>
              <a:gd name="connsiteY23" fmla="*/ 182828 h 1314193"/>
              <a:gd name="connsiteX24" fmla="*/ 543986 w 1525567"/>
              <a:gd name="connsiteY24" fmla="*/ 2197 h 1314193"/>
              <a:gd name="connsiteX25" fmla="*/ 1520572 w 1525567"/>
              <a:gd name="connsiteY25" fmla="*/ 861 h 1314193"/>
              <a:gd name="connsiteX0" fmla="*/ 1214260 w 1525567"/>
              <a:gd name="connsiteY0" fmla="*/ 109421 h 1314193"/>
              <a:gd name="connsiteX1" fmla="*/ 1136360 w 1525567"/>
              <a:gd name="connsiteY1" fmla="*/ 110596 h 1314193"/>
              <a:gd name="connsiteX2" fmla="*/ 1139033 w 1525567"/>
              <a:gd name="connsiteY2" fmla="*/ 224298 h 1314193"/>
              <a:gd name="connsiteX3" fmla="*/ 756697 w 1525567"/>
              <a:gd name="connsiteY3" fmla="*/ 224300 h 1314193"/>
              <a:gd name="connsiteX4" fmla="*/ 758033 w 1525567"/>
              <a:gd name="connsiteY4" fmla="*/ 671557 h 1314193"/>
              <a:gd name="connsiteX5" fmla="*/ 1318064 w 1525567"/>
              <a:gd name="connsiteY5" fmla="*/ 672944 h 1314193"/>
              <a:gd name="connsiteX6" fmla="*/ 1318172 w 1525567"/>
              <a:gd name="connsiteY6" fmla="*/ 398090 h 1314193"/>
              <a:gd name="connsiteX7" fmla="*/ 1475918 w 1525567"/>
              <a:gd name="connsiteY7" fmla="*/ 228310 h 1314193"/>
              <a:gd name="connsiteX8" fmla="*/ 1477254 w 1525567"/>
              <a:gd name="connsiteY8" fmla="*/ 110596 h 1314193"/>
              <a:gd name="connsiteX9" fmla="*/ 1214260 w 1525567"/>
              <a:gd name="connsiteY9" fmla="*/ 109421 h 1314193"/>
              <a:gd name="connsiteX10" fmla="*/ 1520572 w 1525567"/>
              <a:gd name="connsiteY10" fmla="*/ 861 h 1314193"/>
              <a:gd name="connsiteX11" fmla="*/ 1524698 w 1525567"/>
              <a:gd name="connsiteY11" fmla="*/ 387202 h 1314193"/>
              <a:gd name="connsiteX12" fmla="*/ 1416149 w 1525567"/>
              <a:gd name="connsiteY12" fmla="*/ 498906 h 1314193"/>
              <a:gd name="connsiteX13" fmla="*/ 1418904 w 1525567"/>
              <a:gd name="connsiteY13" fmla="*/ 954770 h 1314193"/>
              <a:gd name="connsiteX14" fmla="*/ 1516197 w 1525567"/>
              <a:gd name="connsiteY14" fmla="*/ 953699 h 1314193"/>
              <a:gd name="connsiteX15" fmla="*/ 1212757 w 1525567"/>
              <a:gd name="connsiteY15" fmla="*/ 1312665 h 1314193"/>
              <a:gd name="connsiteX16" fmla="*/ 776173 w 1525567"/>
              <a:gd name="connsiteY16" fmla="*/ 1314193 h 1314193"/>
              <a:gd name="connsiteX17" fmla="*/ 775002 w 1525567"/>
              <a:gd name="connsiteY17" fmla="*/ 1134654 h 1314193"/>
              <a:gd name="connsiteX18" fmla="*/ 644163 w 1525567"/>
              <a:gd name="connsiteY18" fmla="*/ 1137062 h 1314193"/>
              <a:gd name="connsiteX19" fmla="*/ 782352 w 1525567"/>
              <a:gd name="connsiteY19" fmla="*/ 1004753 h 1314193"/>
              <a:gd name="connsiteX20" fmla="*/ 559438 w 1525567"/>
              <a:gd name="connsiteY20" fmla="*/ 729469 h 1314193"/>
              <a:gd name="connsiteX21" fmla="*/ 320 w 1525567"/>
              <a:gd name="connsiteY21" fmla="*/ 766479 h 1314193"/>
              <a:gd name="connsiteX22" fmla="*/ 362515 w 1525567"/>
              <a:gd name="connsiteY22" fmla="*/ 396319 h 1314193"/>
              <a:gd name="connsiteX23" fmla="*/ 363861 w 1525567"/>
              <a:gd name="connsiteY23" fmla="*/ 182828 h 1314193"/>
              <a:gd name="connsiteX24" fmla="*/ 543986 w 1525567"/>
              <a:gd name="connsiteY24" fmla="*/ 2197 h 1314193"/>
              <a:gd name="connsiteX25" fmla="*/ 1520572 w 1525567"/>
              <a:gd name="connsiteY25" fmla="*/ 861 h 1314193"/>
              <a:gd name="connsiteX0" fmla="*/ 1214260 w 1525567"/>
              <a:gd name="connsiteY0" fmla="*/ 109421 h 1314193"/>
              <a:gd name="connsiteX1" fmla="*/ 1136360 w 1525567"/>
              <a:gd name="connsiteY1" fmla="*/ 110596 h 1314193"/>
              <a:gd name="connsiteX2" fmla="*/ 1139033 w 1525567"/>
              <a:gd name="connsiteY2" fmla="*/ 224298 h 1314193"/>
              <a:gd name="connsiteX3" fmla="*/ 756697 w 1525567"/>
              <a:gd name="connsiteY3" fmla="*/ 224300 h 1314193"/>
              <a:gd name="connsiteX4" fmla="*/ 758033 w 1525567"/>
              <a:gd name="connsiteY4" fmla="*/ 671557 h 1314193"/>
              <a:gd name="connsiteX5" fmla="*/ 1318064 w 1525567"/>
              <a:gd name="connsiteY5" fmla="*/ 672944 h 1314193"/>
              <a:gd name="connsiteX6" fmla="*/ 1318172 w 1525567"/>
              <a:gd name="connsiteY6" fmla="*/ 398090 h 1314193"/>
              <a:gd name="connsiteX7" fmla="*/ 1475918 w 1525567"/>
              <a:gd name="connsiteY7" fmla="*/ 228310 h 1314193"/>
              <a:gd name="connsiteX8" fmla="*/ 1477254 w 1525567"/>
              <a:gd name="connsiteY8" fmla="*/ 110596 h 1314193"/>
              <a:gd name="connsiteX9" fmla="*/ 1214260 w 1525567"/>
              <a:gd name="connsiteY9" fmla="*/ 109421 h 1314193"/>
              <a:gd name="connsiteX10" fmla="*/ 1520572 w 1525567"/>
              <a:gd name="connsiteY10" fmla="*/ 861 h 1314193"/>
              <a:gd name="connsiteX11" fmla="*/ 1524698 w 1525567"/>
              <a:gd name="connsiteY11" fmla="*/ 387202 h 1314193"/>
              <a:gd name="connsiteX12" fmla="*/ 1416149 w 1525567"/>
              <a:gd name="connsiteY12" fmla="*/ 498906 h 1314193"/>
              <a:gd name="connsiteX13" fmla="*/ 1418904 w 1525567"/>
              <a:gd name="connsiteY13" fmla="*/ 954770 h 1314193"/>
              <a:gd name="connsiteX14" fmla="*/ 1516197 w 1525567"/>
              <a:gd name="connsiteY14" fmla="*/ 953699 h 1314193"/>
              <a:gd name="connsiteX15" fmla="*/ 1212757 w 1525567"/>
              <a:gd name="connsiteY15" fmla="*/ 1312665 h 1314193"/>
              <a:gd name="connsiteX16" fmla="*/ 776173 w 1525567"/>
              <a:gd name="connsiteY16" fmla="*/ 1314193 h 1314193"/>
              <a:gd name="connsiteX17" fmla="*/ 775002 w 1525567"/>
              <a:gd name="connsiteY17" fmla="*/ 1134654 h 1314193"/>
              <a:gd name="connsiteX18" fmla="*/ 644163 w 1525567"/>
              <a:gd name="connsiteY18" fmla="*/ 1137062 h 1314193"/>
              <a:gd name="connsiteX19" fmla="*/ 782352 w 1525567"/>
              <a:gd name="connsiteY19" fmla="*/ 1004753 h 1314193"/>
              <a:gd name="connsiteX20" fmla="*/ 544147 w 1525567"/>
              <a:gd name="connsiteY20" fmla="*/ 758522 h 1314193"/>
              <a:gd name="connsiteX21" fmla="*/ 320 w 1525567"/>
              <a:gd name="connsiteY21" fmla="*/ 766479 h 1314193"/>
              <a:gd name="connsiteX22" fmla="*/ 362515 w 1525567"/>
              <a:gd name="connsiteY22" fmla="*/ 396319 h 1314193"/>
              <a:gd name="connsiteX23" fmla="*/ 363861 w 1525567"/>
              <a:gd name="connsiteY23" fmla="*/ 182828 h 1314193"/>
              <a:gd name="connsiteX24" fmla="*/ 543986 w 1525567"/>
              <a:gd name="connsiteY24" fmla="*/ 2197 h 1314193"/>
              <a:gd name="connsiteX25" fmla="*/ 1520572 w 1525567"/>
              <a:gd name="connsiteY25" fmla="*/ 861 h 1314193"/>
              <a:gd name="connsiteX0" fmla="*/ 1214260 w 1525567"/>
              <a:gd name="connsiteY0" fmla="*/ 109421 h 1314193"/>
              <a:gd name="connsiteX1" fmla="*/ 1136360 w 1525567"/>
              <a:gd name="connsiteY1" fmla="*/ 110596 h 1314193"/>
              <a:gd name="connsiteX2" fmla="*/ 1139033 w 1525567"/>
              <a:gd name="connsiteY2" fmla="*/ 224298 h 1314193"/>
              <a:gd name="connsiteX3" fmla="*/ 756697 w 1525567"/>
              <a:gd name="connsiteY3" fmla="*/ 224300 h 1314193"/>
              <a:gd name="connsiteX4" fmla="*/ 758033 w 1525567"/>
              <a:gd name="connsiteY4" fmla="*/ 671557 h 1314193"/>
              <a:gd name="connsiteX5" fmla="*/ 1318064 w 1525567"/>
              <a:gd name="connsiteY5" fmla="*/ 672944 h 1314193"/>
              <a:gd name="connsiteX6" fmla="*/ 1318172 w 1525567"/>
              <a:gd name="connsiteY6" fmla="*/ 398090 h 1314193"/>
              <a:gd name="connsiteX7" fmla="*/ 1475918 w 1525567"/>
              <a:gd name="connsiteY7" fmla="*/ 228310 h 1314193"/>
              <a:gd name="connsiteX8" fmla="*/ 1477254 w 1525567"/>
              <a:gd name="connsiteY8" fmla="*/ 110596 h 1314193"/>
              <a:gd name="connsiteX9" fmla="*/ 1214260 w 1525567"/>
              <a:gd name="connsiteY9" fmla="*/ 109421 h 1314193"/>
              <a:gd name="connsiteX10" fmla="*/ 1520572 w 1525567"/>
              <a:gd name="connsiteY10" fmla="*/ 861 h 1314193"/>
              <a:gd name="connsiteX11" fmla="*/ 1524698 w 1525567"/>
              <a:gd name="connsiteY11" fmla="*/ 387202 h 1314193"/>
              <a:gd name="connsiteX12" fmla="*/ 1416149 w 1525567"/>
              <a:gd name="connsiteY12" fmla="*/ 498906 h 1314193"/>
              <a:gd name="connsiteX13" fmla="*/ 1418904 w 1525567"/>
              <a:gd name="connsiteY13" fmla="*/ 954770 h 1314193"/>
              <a:gd name="connsiteX14" fmla="*/ 1516197 w 1525567"/>
              <a:gd name="connsiteY14" fmla="*/ 953699 h 1314193"/>
              <a:gd name="connsiteX15" fmla="*/ 1212757 w 1525567"/>
              <a:gd name="connsiteY15" fmla="*/ 1312665 h 1314193"/>
              <a:gd name="connsiteX16" fmla="*/ 776173 w 1525567"/>
              <a:gd name="connsiteY16" fmla="*/ 1314193 h 1314193"/>
              <a:gd name="connsiteX17" fmla="*/ 775002 w 1525567"/>
              <a:gd name="connsiteY17" fmla="*/ 1134654 h 1314193"/>
              <a:gd name="connsiteX18" fmla="*/ 644163 w 1525567"/>
              <a:gd name="connsiteY18" fmla="*/ 1137062 h 1314193"/>
              <a:gd name="connsiteX19" fmla="*/ 782352 w 1525567"/>
              <a:gd name="connsiteY19" fmla="*/ 1004753 h 1314193"/>
              <a:gd name="connsiteX20" fmla="*/ 544147 w 1525567"/>
              <a:gd name="connsiteY20" fmla="*/ 758522 h 1314193"/>
              <a:gd name="connsiteX21" fmla="*/ 320 w 1525567"/>
              <a:gd name="connsiteY21" fmla="*/ 766479 h 1314193"/>
              <a:gd name="connsiteX22" fmla="*/ 362515 w 1525567"/>
              <a:gd name="connsiteY22" fmla="*/ 396319 h 1314193"/>
              <a:gd name="connsiteX23" fmla="*/ 363861 w 1525567"/>
              <a:gd name="connsiteY23" fmla="*/ 182828 h 1314193"/>
              <a:gd name="connsiteX24" fmla="*/ 543986 w 1525567"/>
              <a:gd name="connsiteY24" fmla="*/ 2197 h 1314193"/>
              <a:gd name="connsiteX25" fmla="*/ 1520572 w 1525567"/>
              <a:gd name="connsiteY25" fmla="*/ 861 h 1314193"/>
              <a:gd name="connsiteX0" fmla="*/ 1214260 w 1525567"/>
              <a:gd name="connsiteY0" fmla="*/ 109421 h 1314193"/>
              <a:gd name="connsiteX1" fmla="*/ 1136360 w 1525567"/>
              <a:gd name="connsiteY1" fmla="*/ 110596 h 1314193"/>
              <a:gd name="connsiteX2" fmla="*/ 1139033 w 1525567"/>
              <a:gd name="connsiteY2" fmla="*/ 224298 h 1314193"/>
              <a:gd name="connsiteX3" fmla="*/ 756697 w 1525567"/>
              <a:gd name="connsiteY3" fmla="*/ 224300 h 1314193"/>
              <a:gd name="connsiteX4" fmla="*/ 758033 w 1525567"/>
              <a:gd name="connsiteY4" fmla="*/ 671557 h 1314193"/>
              <a:gd name="connsiteX5" fmla="*/ 1318064 w 1525567"/>
              <a:gd name="connsiteY5" fmla="*/ 672944 h 1314193"/>
              <a:gd name="connsiteX6" fmla="*/ 1318172 w 1525567"/>
              <a:gd name="connsiteY6" fmla="*/ 398090 h 1314193"/>
              <a:gd name="connsiteX7" fmla="*/ 1475918 w 1525567"/>
              <a:gd name="connsiteY7" fmla="*/ 228310 h 1314193"/>
              <a:gd name="connsiteX8" fmla="*/ 1477254 w 1525567"/>
              <a:gd name="connsiteY8" fmla="*/ 110596 h 1314193"/>
              <a:gd name="connsiteX9" fmla="*/ 1214260 w 1525567"/>
              <a:gd name="connsiteY9" fmla="*/ 109421 h 1314193"/>
              <a:gd name="connsiteX10" fmla="*/ 1520572 w 1525567"/>
              <a:gd name="connsiteY10" fmla="*/ 861 h 1314193"/>
              <a:gd name="connsiteX11" fmla="*/ 1524698 w 1525567"/>
              <a:gd name="connsiteY11" fmla="*/ 387202 h 1314193"/>
              <a:gd name="connsiteX12" fmla="*/ 1416149 w 1525567"/>
              <a:gd name="connsiteY12" fmla="*/ 498906 h 1314193"/>
              <a:gd name="connsiteX13" fmla="*/ 1418904 w 1525567"/>
              <a:gd name="connsiteY13" fmla="*/ 954770 h 1314193"/>
              <a:gd name="connsiteX14" fmla="*/ 1516197 w 1525567"/>
              <a:gd name="connsiteY14" fmla="*/ 953699 h 1314193"/>
              <a:gd name="connsiteX15" fmla="*/ 1212757 w 1525567"/>
              <a:gd name="connsiteY15" fmla="*/ 1312665 h 1314193"/>
              <a:gd name="connsiteX16" fmla="*/ 776173 w 1525567"/>
              <a:gd name="connsiteY16" fmla="*/ 1314193 h 1314193"/>
              <a:gd name="connsiteX17" fmla="*/ 775002 w 1525567"/>
              <a:gd name="connsiteY17" fmla="*/ 1134654 h 1314193"/>
              <a:gd name="connsiteX18" fmla="*/ 644163 w 1525567"/>
              <a:gd name="connsiteY18" fmla="*/ 1137062 h 1314193"/>
              <a:gd name="connsiteX19" fmla="*/ 782352 w 1525567"/>
              <a:gd name="connsiteY19" fmla="*/ 1004753 h 1314193"/>
              <a:gd name="connsiteX20" fmla="*/ 544147 w 1525567"/>
              <a:gd name="connsiteY20" fmla="*/ 758522 h 1314193"/>
              <a:gd name="connsiteX21" fmla="*/ 320 w 1525567"/>
              <a:gd name="connsiteY21" fmla="*/ 766479 h 1314193"/>
              <a:gd name="connsiteX22" fmla="*/ 362515 w 1525567"/>
              <a:gd name="connsiteY22" fmla="*/ 396319 h 1314193"/>
              <a:gd name="connsiteX23" fmla="*/ 363861 w 1525567"/>
              <a:gd name="connsiteY23" fmla="*/ 182828 h 1314193"/>
              <a:gd name="connsiteX24" fmla="*/ 543986 w 1525567"/>
              <a:gd name="connsiteY24" fmla="*/ 2197 h 1314193"/>
              <a:gd name="connsiteX25" fmla="*/ 1520572 w 1525567"/>
              <a:gd name="connsiteY25" fmla="*/ 861 h 1314193"/>
              <a:gd name="connsiteX0" fmla="*/ 1214260 w 1525567"/>
              <a:gd name="connsiteY0" fmla="*/ 109421 h 1314193"/>
              <a:gd name="connsiteX1" fmla="*/ 1136360 w 1525567"/>
              <a:gd name="connsiteY1" fmla="*/ 110596 h 1314193"/>
              <a:gd name="connsiteX2" fmla="*/ 1139033 w 1525567"/>
              <a:gd name="connsiteY2" fmla="*/ 224298 h 1314193"/>
              <a:gd name="connsiteX3" fmla="*/ 756697 w 1525567"/>
              <a:gd name="connsiteY3" fmla="*/ 224300 h 1314193"/>
              <a:gd name="connsiteX4" fmla="*/ 758033 w 1525567"/>
              <a:gd name="connsiteY4" fmla="*/ 671557 h 1314193"/>
              <a:gd name="connsiteX5" fmla="*/ 1318064 w 1525567"/>
              <a:gd name="connsiteY5" fmla="*/ 672944 h 1314193"/>
              <a:gd name="connsiteX6" fmla="*/ 1318172 w 1525567"/>
              <a:gd name="connsiteY6" fmla="*/ 398090 h 1314193"/>
              <a:gd name="connsiteX7" fmla="*/ 1475918 w 1525567"/>
              <a:gd name="connsiteY7" fmla="*/ 228310 h 1314193"/>
              <a:gd name="connsiteX8" fmla="*/ 1477254 w 1525567"/>
              <a:gd name="connsiteY8" fmla="*/ 110596 h 1314193"/>
              <a:gd name="connsiteX9" fmla="*/ 1214260 w 1525567"/>
              <a:gd name="connsiteY9" fmla="*/ 109421 h 1314193"/>
              <a:gd name="connsiteX10" fmla="*/ 1520572 w 1525567"/>
              <a:gd name="connsiteY10" fmla="*/ 861 h 1314193"/>
              <a:gd name="connsiteX11" fmla="*/ 1524698 w 1525567"/>
              <a:gd name="connsiteY11" fmla="*/ 387202 h 1314193"/>
              <a:gd name="connsiteX12" fmla="*/ 1416149 w 1525567"/>
              <a:gd name="connsiteY12" fmla="*/ 498906 h 1314193"/>
              <a:gd name="connsiteX13" fmla="*/ 1418904 w 1525567"/>
              <a:gd name="connsiteY13" fmla="*/ 954770 h 1314193"/>
              <a:gd name="connsiteX14" fmla="*/ 1508552 w 1525567"/>
              <a:gd name="connsiteY14" fmla="*/ 952170 h 1314193"/>
              <a:gd name="connsiteX15" fmla="*/ 1212757 w 1525567"/>
              <a:gd name="connsiteY15" fmla="*/ 1312665 h 1314193"/>
              <a:gd name="connsiteX16" fmla="*/ 776173 w 1525567"/>
              <a:gd name="connsiteY16" fmla="*/ 1314193 h 1314193"/>
              <a:gd name="connsiteX17" fmla="*/ 775002 w 1525567"/>
              <a:gd name="connsiteY17" fmla="*/ 1134654 h 1314193"/>
              <a:gd name="connsiteX18" fmla="*/ 644163 w 1525567"/>
              <a:gd name="connsiteY18" fmla="*/ 1137062 h 1314193"/>
              <a:gd name="connsiteX19" fmla="*/ 782352 w 1525567"/>
              <a:gd name="connsiteY19" fmla="*/ 1004753 h 1314193"/>
              <a:gd name="connsiteX20" fmla="*/ 544147 w 1525567"/>
              <a:gd name="connsiteY20" fmla="*/ 758522 h 1314193"/>
              <a:gd name="connsiteX21" fmla="*/ 320 w 1525567"/>
              <a:gd name="connsiteY21" fmla="*/ 766479 h 1314193"/>
              <a:gd name="connsiteX22" fmla="*/ 362515 w 1525567"/>
              <a:gd name="connsiteY22" fmla="*/ 396319 h 1314193"/>
              <a:gd name="connsiteX23" fmla="*/ 363861 w 1525567"/>
              <a:gd name="connsiteY23" fmla="*/ 182828 h 1314193"/>
              <a:gd name="connsiteX24" fmla="*/ 543986 w 1525567"/>
              <a:gd name="connsiteY24" fmla="*/ 2197 h 1314193"/>
              <a:gd name="connsiteX25" fmla="*/ 1520572 w 1525567"/>
              <a:gd name="connsiteY25" fmla="*/ 861 h 1314193"/>
              <a:gd name="connsiteX0" fmla="*/ 1214260 w 1525567"/>
              <a:gd name="connsiteY0" fmla="*/ 109421 h 1314193"/>
              <a:gd name="connsiteX1" fmla="*/ 1136360 w 1525567"/>
              <a:gd name="connsiteY1" fmla="*/ 110596 h 1314193"/>
              <a:gd name="connsiteX2" fmla="*/ 1139033 w 1525567"/>
              <a:gd name="connsiteY2" fmla="*/ 224298 h 1314193"/>
              <a:gd name="connsiteX3" fmla="*/ 756697 w 1525567"/>
              <a:gd name="connsiteY3" fmla="*/ 224300 h 1314193"/>
              <a:gd name="connsiteX4" fmla="*/ 758033 w 1525567"/>
              <a:gd name="connsiteY4" fmla="*/ 671557 h 1314193"/>
              <a:gd name="connsiteX5" fmla="*/ 1318064 w 1525567"/>
              <a:gd name="connsiteY5" fmla="*/ 672944 h 1314193"/>
              <a:gd name="connsiteX6" fmla="*/ 1318172 w 1525567"/>
              <a:gd name="connsiteY6" fmla="*/ 398090 h 1314193"/>
              <a:gd name="connsiteX7" fmla="*/ 1475918 w 1525567"/>
              <a:gd name="connsiteY7" fmla="*/ 228310 h 1314193"/>
              <a:gd name="connsiteX8" fmla="*/ 1477254 w 1525567"/>
              <a:gd name="connsiteY8" fmla="*/ 110596 h 1314193"/>
              <a:gd name="connsiteX9" fmla="*/ 1214260 w 1525567"/>
              <a:gd name="connsiteY9" fmla="*/ 109421 h 1314193"/>
              <a:gd name="connsiteX10" fmla="*/ 1520572 w 1525567"/>
              <a:gd name="connsiteY10" fmla="*/ 861 h 1314193"/>
              <a:gd name="connsiteX11" fmla="*/ 1524698 w 1525567"/>
              <a:gd name="connsiteY11" fmla="*/ 387202 h 1314193"/>
              <a:gd name="connsiteX12" fmla="*/ 1416149 w 1525567"/>
              <a:gd name="connsiteY12" fmla="*/ 498906 h 1314193"/>
              <a:gd name="connsiteX13" fmla="*/ 1418904 w 1525567"/>
              <a:gd name="connsiteY13" fmla="*/ 954770 h 1314193"/>
              <a:gd name="connsiteX14" fmla="*/ 1508552 w 1525567"/>
              <a:gd name="connsiteY14" fmla="*/ 952170 h 1314193"/>
              <a:gd name="connsiteX15" fmla="*/ 1212757 w 1525567"/>
              <a:gd name="connsiteY15" fmla="*/ 1312665 h 1314193"/>
              <a:gd name="connsiteX16" fmla="*/ 776173 w 1525567"/>
              <a:gd name="connsiteY16" fmla="*/ 1314193 h 1314193"/>
              <a:gd name="connsiteX17" fmla="*/ 775002 w 1525567"/>
              <a:gd name="connsiteY17" fmla="*/ 1134654 h 1314193"/>
              <a:gd name="connsiteX18" fmla="*/ 644163 w 1525567"/>
              <a:gd name="connsiteY18" fmla="*/ 1137062 h 1314193"/>
              <a:gd name="connsiteX19" fmla="*/ 782352 w 1525567"/>
              <a:gd name="connsiteY19" fmla="*/ 1004753 h 1314193"/>
              <a:gd name="connsiteX20" fmla="*/ 550263 w 1525567"/>
              <a:gd name="connsiteY20" fmla="*/ 761580 h 1314193"/>
              <a:gd name="connsiteX21" fmla="*/ 320 w 1525567"/>
              <a:gd name="connsiteY21" fmla="*/ 766479 h 1314193"/>
              <a:gd name="connsiteX22" fmla="*/ 362515 w 1525567"/>
              <a:gd name="connsiteY22" fmla="*/ 396319 h 1314193"/>
              <a:gd name="connsiteX23" fmla="*/ 363861 w 1525567"/>
              <a:gd name="connsiteY23" fmla="*/ 182828 h 1314193"/>
              <a:gd name="connsiteX24" fmla="*/ 543986 w 1525567"/>
              <a:gd name="connsiteY24" fmla="*/ 2197 h 1314193"/>
              <a:gd name="connsiteX25" fmla="*/ 1520572 w 1525567"/>
              <a:gd name="connsiteY25" fmla="*/ 861 h 1314193"/>
              <a:gd name="connsiteX0" fmla="*/ 1214260 w 1525567"/>
              <a:gd name="connsiteY0" fmla="*/ 109421 h 1314193"/>
              <a:gd name="connsiteX1" fmla="*/ 1136360 w 1525567"/>
              <a:gd name="connsiteY1" fmla="*/ 110596 h 1314193"/>
              <a:gd name="connsiteX2" fmla="*/ 1139033 w 1525567"/>
              <a:gd name="connsiteY2" fmla="*/ 224298 h 1314193"/>
              <a:gd name="connsiteX3" fmla="*/ 756697 w 1525567"/>
              <a:gd name="connsiteY3" fmla="*/ 224300 h 1314193"/>
              <a:gd name="connsiteX4" fmla="*/ 758033 w 1525567"/>
              <a:gd name="connsiteY4" fmla="*/ 671557 h 1314193"/>
              <a:gd name="connsiteX5" fmla="*/ 1318064 w 1525567"/>
              <a:gd name="connsiteY5" fmla="*/ 672944 h 1314193"/>
              <a:gd name="connsiteX6" fmla="*/ 1318172 w 1525567"/>
              <a:gd name="connsiteY6" fmla="*/ 398090 h 1314193"/>
              <a:gd name="connsiteX7" fmla="*/ 1475918 w 1525567"/>
              <a:gd name="connsiteY7" fmla="*/ 228310 h 1314193"/>
              <a:gd name="connsiteX8" fmla="*/ 1477254 w 1525567"/>
              <a:gd name="connsiteY8" fmla="*/ 110596 h 1314193"/>
              <a:gd name="connsiteX9" fmla="*/ 1214260 w 1525567"/>
              <a:gd name="connsiteY9" fmla="*/ 109421 h 1314193"/>
              <a:gd name="connsiteX10" fmla="*/ 1520572 w 1525567"/>
              <a:gd name="connsiteY10" fmla="*/ 861 h 1314193"/>
              <a:gd name="connsiteX11" fmla="*/ 1524698 w 1525567"/>
              <a:gd name="connsiteY11" fmla="*/ 387202 h 1314193"/>
              <a:gd name="connsiteX12" fmla="*/ 1416149 w 1525567"/>
              <a:gd name="connsiteY12" fmla="*/ 498906 h 1314193"/>
              <a:gd name="connsiteX13" fmla="*/ 1418904 w 1525567"/>
              <a:gd name="connsiteY13" fmla="*/ 954770 h 1314193"/>
              <a:gd name="connsiteX14" fmla="*/ 1508552 w 1525567"/>
              <a:gd name="connsiteY14" fmla="*/ 952170 h 1314193"/>
              <a:gd name="connsiteX15" fmla="*/ 1212757 w 1525567"/>
              <a:gd name="connsiteY15" fmla="*/ 1312665 h 1314193"/>
              <a:gd name="connsiteX16" fmla="*/ 776173 w 1525567"/>
              <a:gd name="connsiteY16" fmla="*/ 1314193 h 1314193"/>
              <a:gd name="connsiteX17" fmla="*/ 775002 w 1525567"/>
              <a:gd name="connsiteY17" fmla="*/ 1134654 h 1314193"/>
              <a:gd name="connsiteX18" fmla="*/ 644163 w 1525567"/>
              <a:gd name="connsiteY18" fmla="*/ 1137062 h 1314193"/>
              <a:gd name="connsiteX19" fmla="*/ 782352 w 1525567"/>
              <a:gd name="connsiteY19" fmla="*/ 1004753 h 1314193"/>
              <a:gd name="connsiteX20" fmla="*/ 550263 w 1525567"/>
              <a:gd name="connsiteY20" fmla="*/ 769225 h 1314193"/>
              <a:gd name="connsiteX21" fmla="*/ 320 w 1525567"/>
              <a:gd name="connsiteY21" fmla="*/ 766479 h 1314193"/>
              <a:gd name="connsiteX22" fmla="*/ 362515 w 1525567"/>
              <a:gd name="connsiteY22" fmla="*/ 396319 h 1314193"/>
              <a:gd name="connsiteX23" fmla="*/ 363861 w 1525567"/>
              <a:gd name="connsiteY23" fmla="*/ 182828 h 1314193"/>
              <a:gd name="connsiteX24" fmla="*/ 543986 w 1525567"/>
              <a:gd name="connsiteY24" fmla="*/ 2197 h 1314193"/>
              <a:gd name="connsiteX25" fmla="*/ 1520572 w 1525567"/>
              <a:gd name="connsiteY25" fmla="*/ 861 h 1314193"/>
              <a:gd name="connsiteX0" fmla="*/ 1214260 w 1525567"/>
              <a:gd name="connsiteY0" fmla="*/ 109421 h 1314193"/>
              <a:gd name="connsiteX1" fmla="*/ 1136360 w 1525567"/>
              <a:gd name="connsiteY1" fmla="*/ 110596 h 1314193"/>
              <a:gd name="connsiteX2" fmla="*/ 1139033 w 1525567"/>
              <a:gd name="connsiteY2" fmla="*/ 233473 h 1314193"/>
              <a:gd name="connsiteX3" fmla="*/ 756697 w 1525567"/>
              <a:gd name="connsiteY3" fmla="*/ 224300 h 1314193"/>
              <a:gd name="connsiteX4" fmla="*/ 758033 w 1525567"/>
              <a:gd name="connsiteY4" fmla="*/ 671557 h 1314193"/>
              <a:gd name="connsiteX5" fmla="*/ 1318064 w 1525567"/>
              <a:gd name="connsiteY5" fmla="*/ 672944 h 1314193"/>
              <a:gd name="connsiteX6" fmla="*/ 1318172 w 1525567"/>
              <a:gd name="connsiteY6" fmla="*/ 398090 h 1314193"/>
              <a:gd name="connsiteX7" fmla="*/ 1475918 w 1525567"/>
              <a:gd name="connsiteY7" fmla="*/ 228310 h 1314193"/>
              <a:gd name="connsiteX8" fmla="*/ 1477254 w 1525567"/>
              <a:gd name="connsiteY8" fmla="*/ 110596 h 1314193"/>
              <a:gd name="connsiteX9" fmla="*/ 1214260 w 1525567"/>
              <a:gd name="connsiteY9" fmla="*/ 109421 h 1314193"/>
              <a:gd name="connsiteX10" fmla="*/ 1520572 w 1525567"/>
              <a:gd name="connsiteY10" fmla="*/ 861 h 1314193"/>
              <a:gd name="connsiteX11" fmla="*/ 1524698 w 1525567"/>
              <a:gd name="connsiteY11" fmla="*/ 387202 h 1314193"/>
              <a:gd name="connsiteX12" fmla="*/ 1416149 w 1525567"/>
              <a:gd name="connsiteY12" fmla="*/ 498906 h 1314193"/>
              <a:gd name="connsiteX13" fmla="*/ 1418904 w 1525567"/>
              <a:gd name="connsiteY13" fmla="*/ 954770 h 1314193"/>
              <a:gd name="connsiteX14" fmla="*/ 1508552 w 1525567"/>
              <a:gd name="connsiteY14" fmla="*/ 952170 h 1314193"/>
              <a:gd name="connsiteX15" fmla="*/ 1212757 w 1525567"/>
              <a:gd name="connsiteY15" fmla="*/ 1312665 h 1314193"/>
              <a:gd name="connsiteX16" fmla="*/ 776173 w 1525567"/>
              <a:gd name="connsiteY16" fmla="*/ 1314193 h 1314193"/>
              <a:gd name="connsiteX17" fmla="*/ 775002 w 1525567"/>
              <a:gd name="connsiteY17" fmla="*/ 1134654 h 1314193"/>
              <a:gd name="connsiteX18" fmla="*/ 644163 w 1525567"/>
              <a:gd name="connsiteY18" fmla="*/ 1137062 h 1314193"/>
              <a:gd name="connsiteX19" fmla="*/ 782352 w 1525567"/>
              <a:gd name="connsiteY19" fmla="*/ 1004753 h 1314193"/>
              <a:gd name="connsiteX20" fmla="*/ 550263 w 1525567"/>
              <a:gd name="connsiteY20" fmla="*/ 769225 h 1314193"/>
              <a:gd name="connsiteX21" fmla="*/ 320 w 1525567"/>
              <a:gd name="connsiteY21" fmla="*/ 766479 h 1314193"/>
              <a:gd name="connsiteX22" fmla="*/ 362515 w 1525567"/>
              <a:gd name="connsiteY22" fmla="*/ 396319 h 1314193"/>
              <a:gd name="connsiteX23" fmla="*/ 363861 w 1525567"/>
              <a:gd name="connsiteY23" fmla="*/ 182828 h 1314193"/>
              <a:gd name="connsiteX24" fmla="*/ 543986 w 1525567"/>
              <a:gd name="connsiteY24" fmla="*/ 2197 h 1314193"/>
              <a:gd name="connsiteX25" fmla="*/ 1520572 w 1525567"/>
              <a:gd name="connsiteY25" fmla="*/ 861 h 1314193"/>
              <a:gd name="connsiteX0" fmla="*/ 1214260 w 1525567"/>
              <a:gd name="connsiteY0" fmla="*/ 109421 h 1314193"/>
              <a:gd name="connsiteX1" fmla="*/ 1136360 w 1525567"/>
              <a:gd name="connsiteY1" fmla="*/ 110596 h 1314193"/>
              <a:gd name="connsiteX2" fmla="*/ 1139033 w 1525567"/>
              <a:gd name="connsiteY2" fmla="*/ 233473 h 1314193"/>
              <a:gd name="connsiteX3" fmla="*/ 756697 w 1525567"/>
              <a:gd name="connsiteY3" fmla="*/ 224300 h 1314193"/>
              <a:gd name="connsiteX4" fmla="*/ 758033 w 1525567"/>
              <a:gd name="connsiteY4" fmla="*/ 671557 h 1314193"/>
              <a:gd name="connsiteX5" fmla="*/ 1318064 w 1525567"/>
              <a:gd name="connsiteY5" fmla="*/ 672944 h 1314193"/>
              <a:gd name="connsiteX6" fmla="*/ 1318172 w 1525567"/>
              <a:gd name="connsiteY6" fmla="*/ 398090 h 1314193"/>
              <a:gd name="connsiteX7" fmla="*/ 1475918 w 1525567"/>
              <a:gd name="connsiteY7" fmla="*/ 228310 h 1314193"/>
              <a:gd name="connsiteX8" fmla="*/ 1477254 w 1525567"/>
              <a:gd name="connsiteY8" fmla="*/ 110596 h 1314193"/>
              <a:gd name="connsiteX9" fmla="*/ 1214260 w 1525567"/>
              <a:gd name="connsiteY9" fmla="*/ 109421 h 1314193"/>
              <a:gd name="connsiteX10" fmla="*/ 1520572 w 1525567"/>
              <a:gd name="connsiteY10" fmla="*/ 861 h 1314193"/>
              <a:gd name="connsiteX11" fmla="*/ 1524698 w 1525567"/>
              <a:gd name="connsiteY11" fmla="*/ 387202 h 1314193"/>
              <a:gd name="connsiteX12" fmla="*/ 1416149 w 1525567"/>
              <a:gd name="connsiteY12" fmla="*/ 498906 h 1314193"/>
              <a:gd name="connsiteX13" fmla="*/ 1418904 w 1525567"/>
              <a:gd name="connsiteY13" fmla="*/ 954770 h 1314193"/>
              <a:gd name="connsiteX14" fmla="*/ 1508552 w 1525567"/>
              <a:gd name="connsiteY14" fmla="*/ 952170 h 1314193"/>
              <a:gd name="connsiteX15" fmla="*/ 1212757 w 1525567"/>
              <a:gd name="connsiteY15" fmla="*/ 1312665 h 1314193"/>
              <a:gd name="connsiteX16" fmla="*/ 776173 w 1525567"/>
              <a:gd name="connsiteY16" fmla="*/ 1314193 h 1314193"/>
              <a:gd name="connsiteX17" fmla="*/ 775002 w 1525567"/>
              <a:gd name="connsiteY17" fmla="*/ 1134654 h 1314193"/>
              <a:gd name="connsiteX18" fmla="*/ 644163 w 1525567"/>
              <a:gd name="connsiteY18" fmla="*/ 1137062 h 1314193"/>
              <a:gd name="connsiteX19" fmla="*/ 782352 w 1525567"/>
              <a:gd name="connsiteY19" fmla="*/ 1004753 h 1314193"/>
              <a:gd name="connsiteX20" fmla="*/ 550263 w 1525567"/>
              <a:gd name="connsiteY20" fmla="*/ 769225 h 1314193"/>
              <a:gd name="connsiteX21" fmla="*/ 320 w 1525567"/>
              <a:gd name="connsiteY21" fmla="*/ 766479 h 1314193"/>
              <a:gd name="connsiteX22" fmla="*/ 362515 w 1525567"/>
              <a:gd name="connsiteY22" fmla="*/ 396319 h 1314193"/>
              <a:gd name="connsiteX23" fmla="*/ 363861 w 1525567"/>
              <a:gd name="connsiteY23" fmla="*/ 182828 h 1314193"/>
              <a:gd name="connsiteX24" fmla="*/ 543986 w 1525567"/>
              <a:gd name="connsiteY24" fmla="*/ 2197 h 1314193"/>
              <a:gd name="connsiteX25" fmla="*/ 1520572 w 1525567"/>
              <a:gd name="connsiteY25" fmla="*/ 861 h 1314193"/>
              <a:gd name="connsiteX0" fmla="*/ 1214260 w 1525567"/>
              <a:gd name="connsiteY0" fmla="*/ 109421 h 1314193"/>
              <a:gd name="connsiteX1" fmla="*/ 1136360 w 1525567"/>
              <a:gd name="connsiteY1" fmla="*/ 110596 h 1314193"/>
              <a:gd name="connsiteX2" fmla="*/ 1139033 w 1525567"/>
              <a:gd name="connsiteY2" fmla="*/ 233473 h 1314193"/>
              <a:gd name="connsiteX3" fmla="*/ 758226 w 1525567"/>
              <a:gd name="connsiteY3" fmla="*/ 227358 h 1314193"/>
              <a:gd name="connsiteX4" fmla="*/ 758033 w 1525567"/>
              <a:gd name="connsiteY4" fmla="*/ 671557 h 1314193"/>
              <a:gd name="connsiteX5" fmla="*/ 1318064 w 1525567"/>
              <a:gd name="connsiteY5" fmla="*/ 672944 h 1314193"/>
              <a:gd name="connsiteX6" fmla="*/ 1318172 w 1525567"/>
              <a:gd name="connsiteY6" fmla="*/ 398090 h 1314193"/>
              <a:gd name="connsiteX7" fmla="*/ 1475918 w 1525567"/>
              <a:gd name="connsiteY7" fmla="*/ 228310 h 1314193"/>
              <a:gd name="connsiteX8" fmla="*/ 1477254 w 1525567"/>
              <a:gd name="connsiteY8" fmla="*/ 110596 h 1314193"/>
              <a:gd name="connsiteX9" fmla="*/ 1214260 w 1525567"/>
              <a:gd name="connsiteY9" fmla="*/ 109421 h 1314193"/>
              <a:gd name="connsiteX10" fmla="*/ 1520572 w 1525567"/>
              <a:gd name="connsiteY10" fmla="*/ 861 h 1314193"/>
              <a:gd name="connsiteX11" fmla="*/ 1524698 w 1525567"/>
              <a:gd name="connsiteY11" fmla="*/ 387202 h 1314193"/>
              <a:gd name="connsiteX12" fmla="*/ 1416149 w 1525567"/>
              <a:gd name="connsiteY12" fmla="*/ 498906 h 1314193"/>
              <a:gd name="connsiteX13" fmla="*/ 1418904 w 1525567"/>
              <a:gd name="connsiteY13" fmla="*/ 954770 h 1314193"/>
              <a:gd name="connsiteX14" fmla="*/ 1508552 w 1525567"/>
              <a:gd name="connsiteY14" fmla="*/ 952170 h 1314193"/>
              <a:gd name="connsiteX15" fmla="*/ 1212757 w 1525567"/>
              <a:gd name="connsiteY15" fmla="*/ 1312665 h 1314193"/>
              <a:gd name="connsiteX16" fmla="*/ 776173 w 1525567"/>
              <a:gd name="connsiteY16" fmla="*/ 1314193 h 1314193"/>
              <a:gd name="connsiteX17" fmla="*/ 775002 w 1525567"/>
              <a:gd name="connsiteY17" fmla="*/ 1134654 h 1314193"/>
              <a:gd name="connsiteX18" fmla="*/ 644163 w 1525567"/>
              <a:gd name="connsiteY18" fmla="*/ 1137062 h 1314193"/>
              <a:gd name="connsiteX19" fmla="*/ 782352 w 1525567"/>
              <a:gd name="connsiteY19" fmla="*/ 1004753 h 1314193"/>
              <a:gd name="connsiteX20" fmla="*/ 550263 w 1525567"/>
              <a:gd name="connsiteY20" fmla="*/ 769225 h 1314193"/>
              <a:gd name="connsiteX21" fmla="*/ 320 w 1525567"/>
              <a:gd name="connsiteY21" fmla="*/ 766479 h 1314193"/>
              <a:gd name="connsiteX22" fmla="*/ 362515 w 1525567"/>
              <a:gd name="connsiteY22" fmla="*/ 396319 h 1314193"/>
              <a:gd name="connsiteX23" fmla="*/ 363861 w 1525567"/>
              <a:gd name="connsiteY23" fmla="*/ 182828 h 1314193"/>
              <a:gd name="connsiteX24" fmla="*/ 543986 w 1525567"/>
              <a:gd name="connsiteY24" fmla="*/ 2197 h 1314193"/>
              <a:gd name="connsiteX25" fmla="*/ 1520572 w 1525567"/>
              <a:gd name="connsiteY25" fmla="*/ 861 h 1314193"/>
              <a:gd name="connsiteX0" fmla="*/ 1214260 w 1525567"/>
              <a:gd name="connsiteY0" fmla="*/ 109421 h 1314193"/>
              <a:gd name="connsiteX1" fmla="*/ 1136360 w 1525567"/>
              <a:gd name="connsiteY1" fmla="*/ 110596 h 1314193"/>
              <a:gd name="connsiteX2" fmla="*/ 1139033 w 1525567"/>
              <a:gd name="connsiteY2" fmla="*/ 233473 h 1314193"/>
              <a:gd name="connsiteX3" fmla="*/ 758226 w 1525567"/>
              <a:gd name="connsiteY3" fmla="*/ 227358 h 1314193"/>
              <a:gd name="connsiteX4" fmla="*/ 758033 w 1525567"/>
              <a:gd name="connsiteY4" fmla="*/ 671557 h 1314193"/>
              <a:gd name="connsiteX5" fmla="*/ 1318064 w 1525567"/>
              <a:gd name="connsiteY5" fmla="*/ 672944 h 1314193"/>
              <a:gd name="connsiteX6" fmla="*/ 1318172 w 1525567"/>
              <a:gd name="connsiteY6" fmla="*/ 398090 h 1314193"/>
              <a:gd name="connsiteX7" fmla="*/ 1475918 w 1525567"/>
              <a:gd name="connsiteY7" fmla="*/ 228310 h 1314193"/>
              <a:gd name="connsiteX8" fmla="*/ 1477254 w 1525567"/>
              <a:gd name="connsiteY8" fmla="*/ 110596 h 1314193"/>
              <a:gd name="connsiteX9" fmla="*/ 1214260 w 1525567"/>
              <a:gd name="connsiteY9" fmla="*/ 109421 h 1314193"/>
              <a:gd name="connsiteX10" fmla="*/ 1520572 w 1525567"/>
              <a:gd name="connsiteY10" fmla="*/ 861 h 1314193"/>
              <a:gd name="connsiteX11" fmla="*/ 1524698 w 1525567"/>
              <a:gd name="connsiteY11" fmla="*/ 387202 h 1314193"/>
              <a:gd name="connsiteX12" fmla="*/ 1416149 w 1525567"/>
              <a:gd name="connsiteY12" fmla="*/ 498906 h 1314193"/>
              <a:gd name="connsiteX13" fmla="*/ 1418904 w 1525567"/>
              <a:gd name="connsiteY13" fmla="*/ 954770 h 1314193"/>
              <a:gd name="connsiteX14" fmla="*/ 1508552 w 1525567"/>
              <a:gd name="connsiteY14" fmla="*/ 952170 h 1314193"/>
              <a:gd name="connsiteX15" fmla="*/ 1212757 w 1525567"/>
              <a:gd name="connsiteY15" fmla="*/ 1312665 h 1314193"/>
              <a:gd name="connsiteX16" fmla="*/ 776173 w 1525567"/>
              <a:gd name="connsiteY16" fmla="*/ 1314193 h 1314193"/>
              <a:gd name="connsiteX17" fmla="*/ 775002 w 1525567"/>
              <a:gd name="connsiteY17" fmla="*/ 1134654 h 1314193"/>
              <a:gd name="connsiteX18" fmla="*/ 644163 w 1525567"/>
              <a:gd name="connsiteY18" fmla="*/ 1137062 h 1314193"/>
              <a:gd name="connsiteX19" fmla="*/ 782352 w 1525567"/>
              <a:gd name="connsiteY19" fmla="*/ 1004753 h 1314193"/>
              <a:gd name="connsiteX20" fmla="*/ 550263 w 1525567"/>
              <a:gd name="connsiteY20" fmla="*/ 769225 h 1314193"/>
              <a:gd name="connsiteX21" fmla="*/ 320 w 1525567"/>
              <a:gd name="connsiteY21" fmla="*/ 766479 h 1314193"/>
              <a:gd name="connsiteX22" fmla="*/ 362515 w 1525567"/>
              <a:gd name="connsiteY22" fmla="*/ 396319 h 1314193"/>
              <a:gd name="connsiteX23" fmla="*/ 363861 w 1525567"/>
              <a:gd name="connsiteY23" fmla="*/ 182828 h 1314193"/>
              <a:gd name="connsiteX24" fmla="*/ 543986 w 1525567"/>
              <a:gd name="connsiteY24" fmla="*/ 2197 h 1314193"/>
              <a:gd name="connsiteX25" fmla="*/ 1520572 w 1525567"/>
              <a:gd name="connsiteY25" fmla="*/ 861 h 1314193"/>
              <a:gd name="connsiteX0" fmla="*/ 1214260 w 1525567"/>
              <a:gd name="connsiteY0" fmla="*/ 109421 h 1314193"/>
              <a:gd name="connsiteX1" fmla="*/ 1136360 w 1525567"/>
              <a:gd name="connsiteY1" fmla="*/ 110596 h 1314193"/>
              <a:gd name="connsiteX2" fmla="*/ 1139033 w 1525567"/>
              <a:gd name="connsiteY2" fmla="*/ 233473 h 1314193"/>
              <a:gd name="connsiteX3" fmla="*/ 758226 w 1525567"/>
              <a:gd name="connsiteY3" fmla="*/ 227358 h 1314193"/>
              <a:gd name="connsiteX4" fmla="*/ 758033 w 1525567"/>
              <a:gd name="connsiteY4" fmla="*/ 671557 h 1314193"/>
              <a:gd name="connsiteX5" fmla="*/ 1318064 w 1525567"/>
              <a:gd name="connsiteY5" fmla="*/ 672944 h 1314193"/>
              <a:gd name="connsiteX6" fmla="*/ 1318172 w 1525567"/>
              <a:gd name="connsiteY6" fmla="*/ 398090 h 1314193"/>
              <a:gd name="connsiteX7" fmla="*/ 1475918 w 1525567"/>
              <a:gd name="connsiteY7" fmla="*/ 228310 h 1314193"/>
              <a:gd name="connsiteX8" fmla="*/ 1477254 w 1525567"/>
              <a:gd name="connsiteY8" fmla="*/ 110596 h 1314193"/>
              <a:gd name="connsiteX9" fmla="*/ 1214260 w 1525567"/>
              <a:gd name="connsiteY9" fmla="*/ 109421 h 1314193"/>
              <a:gd name="connsiteX10" fmla="*/ 1520572 w 1525567"/>
              <a:gd name="connsiteY10" fmla="*/ 861 h 1314193"/>
              <a:gd name="connsiteX11" fmla="*/ 1524698 w 1525567"/>
              <a:gd name="connsiteY11" fmla="*/ 387202 h 1314193"/>
              <a:gd name="connsiteX12" fmla="*/ 1416149 w 1525567"/>
              <a:gd name="connsiteY12" fmla="*/ 498906 h 1314193"/>
              <a:gd name="connsiteX13" fmla="*/ 1418904 w 1525567"/>
              <a:gd name="connsiteY13" fmla="*/ 954770 h 1314193"/>
              <a:gd name="connsiteX14" fmla="*/ 1508552 w 1525567"/>
              <a:gd name="connsiteY14" fmla="*/ 952170 h 1314193"/>
              <a:gd name="connsiteX15" fmla="*/ 1212757 w 1525567"/>
              <a:gd name="connsiteY15" fmla="*/ 1312665 h 1314193"/>
              <a:gd name="connsiteX16" fmla="*/ 776173 w 1525567"/>
              <a:gd name="connsiteY16" fmla="*/ 1314193 h 1314193"/>
              <a:gd name="connsiteX17" fmla="*/ 775002 w 1525567"/>
              <a:gd name="connsiteY17" fmla="*/ 1134654 h 1314193"/>
              <a:gd name="connsiteX18" fmla="*/ 644163 w 1525567"/>
              <a:gd name="connsiteY18" fmla="*/ 1137062 h 1314193"/>
              <a:gd name="connsiteX19" fmla="*/ 782352 w 1525567"/>
              <a:gd name="connsiteY19" fmla="*/ 1004753 h 1314193"/>
              <a:gd name="connsiteX20" fmla="*/ 550263 w 1525567"/>
              <a:gd name="connsiteY20" fmla="*/ 769225 h 1314193"/>
              <a:gd name="connsiteX21" fmla="*/ 320 w 1525567"/>
              <a:gd name="connsiteY21" fmla="*/ 766479 h 1314193"/>
              <a:gd name="connsiteX22" fmla="*/ 362515 w 1525567"/>
              <a:gd name="connsiteY22" fmla="*/ 396319 h 1314193"/>
              <a:gd name="connsiteX23" fmla="*/ 363861 w 1525567"/>
              <a:gd name="connsiteY23" fmla="*/ 182828 h 1314193"/>
              <a:gd name="connsiteX24" fmla="*/ 543986 w 1525567"/>
              <a:gd name="connsiteY24" fmla="*/ 2197 h 1314193"/>
              <a:gd name="connsiteX25" fmla="*/ 1520572 w 1525567"/>
              <a:gd name="connsiteY25" fmla="*/ 861 h 1314193"/>
              <a:gd name="connsiteX0" fmla="*/ 1214260 w 1525567"/>
              <a:gd name="connsiteY0" fmla="*/ 109421 h 1314193"/>
              <a:gd name="connsiteX1" fmla="*/ 1136360 w 1525567"/>
              <a:gd name="connsiteY1" fmla="*/ 110596 h 1314193"/>
              <a:gd name="connsiteX2" fmla="*/ 1139033 w 1525567"/>
              <a:gd name="connsiteY2" fmla="*/ 233473 h 1314193"/>
              <a:gd name="connsiteX3" fmla="*/ 758226 w 1525567"/>
              <a:gd name="connsiteY3" fmla="*/ 227358 h 1314193"/>
              <a:gd name="connsiteX4" fmla="*/ 758033 w 1525567"/>
              <a:gd name="connsiteY4" fmla="*/ 671557 h 1314193"/>
              <a:gd name="connsiteX5" fmla="*/ 1318064 w 1525567"/>
              <a:gd name="connsiteY5" fmla="*/ 672944 h 1314193"/>
              <a:gd name="connsiteX6" fmla="*/ 1318172 w 1525567"/>
              <a:gd name="connsiteY6" fmla="*/ 398090 h 1314193"/>
              <a:gd name="connsiteX7" fmla="*/ 1475918 w 1525567"/>
              <a:gd name="connsiteY7" fmla="*/ 228310 h 1314193"/>
              <a:gd name="connsiteX8" fmla="*/ 1477254 w 1525567"/>
              <a:gd name="connsiteY8" fmla="*/ 110596 h 1314193"/>
              <a:gd name="connsiteX9" fmla="*/ 1214260 w 1525567"/>
              <a:gd name="connsiteY9" fmla="*/ 109421 h 1314193"/>
              <a:gd name="connsiteX10" fmla="*/ 1520572 w 1525567"/>
              <a:gd name="connsiteY10" fmla="*/ 861 h 1314193"/>
              <a:gd name="connsiteX11" fmla="*/ 1524698 w 1525567"/>
              <a:gd name="connsiteY11" fmla="*/ 387202 h 1314193"/>
              <a:gd name="connsiteX12" fmla="*/ 1416149 w 1525567"/>
              <a:gd name="connsiteY12" fmla="*/ 498906 h 1314193"/>
              <a:gd name="connsiteX13" fmla="*/ 1418904 w 1525567"/>
              <a:gd name="connsiteY13" fmla="*/ 954770 h 1314193"/>
              <a:gd name="connsiteX14" fmla="*/ 1508552 w 1525567"/>
              <a:gd name="connsiteY14" fmla="*/ 952170 h 1314193"/>
              <a:gd name="connsiteX15" fmla="*/ 1212757 w 1525567"/>
              <a:gd name="connsiteY15" fmla="*/ 1312665 h 1314193"/>
              <a:gd name="connsiteX16" fmla="*/ 776173 w 1525567"/>
              <a:gd name="connsiteY16" fmla="*/ 1314193 h 1314193"/>
              <a:gd name="connsiteX17" fmla="*/ 775002 w 1525567"/>
              <a:gd name="connsiteY17" fmla="*/ 1134654 h 1314193"/>
              <a:gd name="connsiteX18" fmla="*/ 644163 w 1525567"/>
              <a:gd name="connsiteY18" fmla="*/ 1137062 h 1314193"/>
              <a:gd name="connsiteX19" fmla="*/ 782352 w 1525567"/>
              <a:gd name="connsiteY19" fmla="*/ 1004753 h 1314193"/>
              <a:gd name="connsiteX20" fmla="*/ 550263 w 1525567"/>
              <a:gd name="connsiteY20" fmla="*/ 769225 h 1314193"/>
              <a:gd name="connsiteX21" fmla="*/ 320 w 1525567"/>
              <a:gd name="connsiteY21" fmla="*/ 766479 h 1314193"/>
              <a:gd name="connsiteX22" fmla="*/ 362515 w 1525567"/>
              <a:gd name="connsiteY22" fmla="*/ 396319 h 1314193"/>
              <a:gd name="connsiteX23" fmla="*/ 363861 w 1525567"/>
              <a:gd name="connsiteY23" fmla="*/ 182828 h 1314193"/>
              <a:gd name="connsiteX24" fmla="*/ 543986 w 1525567"/>
              <a:gd name="connsiteY24" fmla="*/ 2197 h 1314193"/>
              <a:gd name="connsiteX25" fmla="*/ 1520572 w 1525567"/>
              <a:gd name="connsiteY25" fmla="*/ 861 h 1314193"/>
              <a:gd name="connsiteX0" fmla="*/ 1214260 w 1525567"/>
              <a:gd name="connsiteY0" fmla="*/ 109421 h 1314193"/>
              <a:gd name="connsiteX1" fmla="*/ 1136360 w 1525567"/>
              <a:gd name="connsiteY1" fmla="*/ 110596 h 1314193"/>
              <a:gd name="connsiteX2" fmla="*/ 1139033 w 1525567"/>
              <a:gd name="connsiteY2" fmla="*/ 233473 h 1314193"/>
              <a:gd name="connsiteX3" fmla="*/ 758226 w 1525567"/>
              <a:gd name="connsiteY3" fmla="*/ 227358 h 1314193"/>
              <a:gd name="connsiteX4" fmla="*/ 758033 w 1525567"/>
              <a:gd name="connsiteY4" fmla="*/ 671557 h 1314193"/>
              <a:gd name="connsiteX5" fmla="*/ 1318064 w 1525567"/>
              <a:gd name="connsiteY5" fmla="*/ 672944 h 1314193"/>
              <a:gd name="connsiteX6" fmla="*/ 1318172 w 1525567"/>
              <a:gd name="connsiteY6" fmla="*/ 398090 h 1314193"/>
              <a:gd name="connsiteX7" fmla="*/ 1475918 w 1525567"/>
              <a:gd name="connsiteY7" fmla="*/ 228310 h 1314193"/>
              <a:gd name="connsiteX8" fmla="*/ 1477254 w 1525567"/>
              <a:gd name="connsiteY8" fmla="*/ 110596 h 1314193"/>
              <a:gd name="connsiteX9" fmla="*/ 1214260 w 1525567"/>
              <a:gd name="connsiteY9" fmla="*/ 109421 h 1314193"/>
              <a:gd name="connsiteX10" fmla="*/ 1520572 w 1525567"/>
              <a:gd name="connsiteY10" fmla="*/ 861 h 1314193"/>
              <a:gd name="connsiteX11" fmla="*/ 1524698 w 1525567"/>
              <a:gd name="connsiteY11" fmla="*/ 387202 h 1314193"/>
              <a:gd name="connsiteX12" fmla="*/ 1416149 w 1525567"/>
              <a:gd name="connsiteY12" fmla="*/ 498906 h 1314193"/>
              <a:gd name="connsiteX13" fmla="*/ 1418904 w 1525567"/>
              <a:gd name="connsiteY13" fmla="*/ 954770 h 1314193"/>
              <a:gd name="connsiteX14" fmla="*/ 1508552 w 1525567"/>
              <a:gd name="connsiteY14" fmla="*/ 952170 h 1314193"/>
              <a:gd name="connsiteX15" fmla="*/ 1212757 w 1525567"/>
              <a:gd name="connsiteY15" fmla="*/ 1312665 h 1314193"/>
              <a:gd name="connsiteX16" fmla="*/ 776173 w 1525567"/>
              <a:gd name="connsiteY16" fmla="*/ 1314193 h 1314193"/>
              <a:gd name="connsiteX17" fmla="*/ 775002 w 1525567"/>
              <a:gd name="connsiteY17" fmla="*/ 1134654 h 1314193"/>
              <a:gd name="connsiteX18" fmla="*/ 644163 w 1525567"/>
              <a:gd name="connsiteY18" fmla="*/ 1137062 h 1314193"/>
              <a:gd name="connsiteX19" fmla="*/ 782352 w 1525567"/>
              <a:gd name="connsiteY19" fmla="*/ 1004753 h 1314193"/>
              <a:gd name="connsiteX20" fmla="*/ 550263 w 1525567"/>
              <a:gd name="connsiteY20" fmla="*/ 769225 h 1314193"/>
              <a:gd name="connsiteX21" fmla="*/ 320 w 1525567"/>
              <a:gd name="connsiteY21" fmla="*/ 766479 h 1314193"/>
              <a:gd name="connsiteX22" fmla="*/ 362515 w 1525567"/>
              <a:gd name="connsiteY22" fmla="*/ 396319 h 1314193"/>
              <a:gd name="connsiteX23" fmla="*/ 363861 w 1525567"/>
              <a:gd name="connsiteY23" fmla="*/ 182828 h 1314193"/>
              <a:gd name="connsiteX24" fmla="*/ 543986 w 1525567"/>
              <a:gd name="connsiteY24" fmla="*/ 2197 h 1314193"/>
              <a:gd name="connsiteX25" fmla="*/ 1520572 w 1525567"/>
              <a:gd name="connsiteY25" fmla="*/ 861 h 1314193"/>
              <a:gd name="connsiteX0" fmla="*/ 1214260 w 1525567"/>
              <a:gd name="connsiteY0" fmla="*/ 109421 h 1314193"/>
              <a:gd name="connsiteX1" fmla="*/ 1136360 w 1525567"/>
              <a:gd name="connsiteY1" fmla="*/ 110596 h 1314193"/>
              <a:gd name="connsiteX2" fmla="*/ 1134446 w 1525567"/>
              <a:gd name="connsiteY2" fmla="*/ 231944 h 1314193"/>
              <a:gd name="connsiteX3" fmla="*/ 758226 w 1525567"/>
              <a:gd name="connsiteY3" fmla="*/ 227358 h 1314193"/>
              <a:gd name="connsiteX4" fmla="*/ 758033 w 1525567"/>
              <a:gd name="connsiteY4" fmla="*/ 671557 h 1314193"/>
              <a:gd name="connsiteX5" fmla="*/ 1318064 w 1525567"/>
              <a:gd name="connsiteY5" fmla="*/ 672944 h 1314193"/>
              <a:gd name="connsiteX6" fmla="*/ 1318172 w 1525567"/>
              <a:gd name="connsiteY6" fmla="*/ 398090 h 1314193"/>
              <a:gd name="connsiteX7" fmla="*/ 1475918 w 1525567"/>
              <a:gd name="connsiteY7" fmla="*/ 228310 h 1314193"/>
              <a:gd name="connsiteX8" fmla="*/ 1477254 w 1525567"/>
              <a:gd name="connsiteY8" fmla="*/ 110596 h 1314193"/>
              <a:gd name="connsiteX9" fmla="*/ 1214260 w 1525567"/>
              <a:gd name="connsiteY9" fmla="*/ 109421 h 1314193"/>
              <a:gd name="connsiteX10" fmla="*/ 1520572 w 1525567"/>
              <a:gd name="connsiteY10" fmla="*/ 861 h 1314193"/>
              <a:gd name="connsiteX11" fmla="*/ 1524698 w 1525567"/>
              <a:gd name="connsiteY11" fmla="*/ 387202 h 1314193"/>
              <a:gd name="connsiteX12" fmla="*/ 1416149 w 1525567"/>
              <a:gd name="connsiteY12" fmla="*/ 498906 h 1314193"/>
              <a:gd name="connsiteX13" fmla="*/ 1418904 w 1525567"/>
              <a:gd name="connsiteY13" fmla="*/ 954770 h 1314193"/>
              <a:gd name="connsiteX14" fmla="*/ 1508552 w 1525567"/>
              <a:gd name="connsiteY14" fmla="*/ 952170 h 1314193"/>
              <a:gd name="connsiteX15" fmla="*/ 1212757 w 1525567"/>
              <a:gd name="connsiteY15" fmla="*/ 1312665 h 1314193"/>
              <a:gd name="connsiteX16" fmla="*/ 776173 w 1525567"/>
              <a:gd name="connsiteY16" fmla="*/ 1314193 h 1314193"/>
              <a:gd name="connsiteX17" fmla="*/ 775002 w 1525567"/>
              <a:gd name="connsiteY17" fmla="*/ 1134654 h 1314193"/>
              <a:gd name="connsiteX18" fmla="*/ 644163 w 1525567"/>
              <a:gd name="connsiteY18" fmla="*/ 1137062 h 1314193"/>
              <a:gd name="connsiteX19" fmla="*/ 782352 w 1525567"/>
              <a:gd name="connsiteY19" fmla="*/ 1004753 h 1314193"/>
              <a:gd name="connsiteX20" fmla="*/ 550263 w 1525567"/>
              <a:gd name="connsiteY20" fmla="*/ 769225 h 1314193"/>
              <a:gd name="connsiteX21" fmla="*/ 320 w 1525567"/>
              <a:gd name="connsiteY21" fmla="*/ 766479 h 1314193"/>
              <a:gd name="connsiteX22" fmla="*/ 362515 w 1525567"/>
              <a:gd name="connsiteY22" fmla="*/ 396319 h 1314193"/>
              <a:gd name="connsiteX23" fmla="*/ 363861 w 1525567"/>
              <a:gd name="connsiteY23" fmla="*/ 182828 h 1314193"/>
              <a:gd name="connsiteX24" fmla="*/ 543986 w 1525567"/>
              <a:gd name="connsiteY24" fmla="*/ 2197 h 1314193"/>
              <a:gd name="connsiteX25" fmla="*/ 1520572 w 1525567"/>
              <a:gd name="connsiteY25" fmla="*/ 861 h 1314193"/>
              <a:gd name="connsiteX0" fmla="*/ 1214260 w 1525567"/>
              <a:gd name="connsiteY0" fmla="*/ 109421 h 1314193"/>
              <a:gd name="connsiteX1" fmla="*/ 1136360 w 1525567"/>
              <a:gd name="connsiteY1" fmla="*/ 110596 h 1314193"/>
              <a:gd name="connsiteX2" fmla="*/ 1135975 w 1525567"/>
              <a:gd name="connsiteY2" fmla="*/ 225827 h 1314193"/>
              <a:gd name="connsiteX3" fmla="*/ 758226 w 1525567"/>
              <a:gd name="connsiteY3" fmla="*/ 227358 h 1314193"/>
              <a:gd name="connsiteX4" fmla="*/ 758033 w 1525567"/>
              <a:gd name="connsiteY4" fmla="*/ 671557 h 1314193"/>
              <a:gd name="connsiteX5" fmla="*/ 1318064 w 1525567"/>
              <a:gd name="connsiteY5" fmla="*/ 672944 h 1314193"/>
              <a:gd name="connsiteX6" fmla="*/ 1318172 w 1525567"/>
              <a:gd name="connsiteY6" fmla="*/ 398090 h 1314193"/>
              <a:gd name="connsiteX7" fmla="*/ 1475918 w 1525567"/>
              <a:gd name="connsiteY7" fmla="*/ 228310 h 1314193"/>
              <a:gd name="connsiteX8" fmla="*/ 1477254 w 1525567"/>
              <a:gd name="connsiteY8" fmla="*/ 110596 h 1314193"/>
              <a:gd name="connsiteX9" fmla="*/ 1214260 w 1525567"/>
              <a:gd name="connsiteY9" fmla="*/ 109421 h 1314193"/>
              <a:gd name="connsiteX10" fmla="*/ 1520572 w 1525567"/>
              <a:gd name="connsiteY10" fmla="*/ 861 h 1314193"/>
              <a:gd name="connsiteX11" fmla="*/ 1524698 w 1525567"/>
              <a:gd name="connsiteY11" fmla="*/ 387202 h 1314193"/>
              <a:gd name="connsiteX12" fmla="*/ 1416149 w 1525567"/>
              <a:gd name="connsiteY12" fmla="*/ 498906 h 1314193"/>
              <a:gd name="connsiteX13" fmla="*/ 1418904 w 1525567"/>
              <a:gd name="connsiteY13" fmla="*/ 954770 h 1314193"/>
              <a:gd name="connsiteX14" fmla="*/ 1508552 w 1525567"/>
              <a:gd name="connsiteY14" fmla="*/ 952170 h 1314193"/>
              <a:gd name="connsiteX15" fmla="*/ 1212757 w 1525567"/>
              <a:gd name="connsiteY15" fmla="*/ 1312665 h 1314193"/>
              <a:gd name="connsiteX16" fmla="*/ 776173 w 1525567"/>
              <a:gd name="connsiteY16" fmla="*/ 1314193 h 1314193"/>
              <a:gd name="connsiteX17" fmla="*/ 775002 w 1525567"/>
              <a:gd name="connsiteY17" fmla="*/ 1134654 h 1314193"/>
              <a:gd name="connsiteX18" fmla="*/ 644163 w 1525567"/>
              <a:gd name="connsiteY18" fmla="*/ 1137062 h 1314193"/>
              <a:gd name="connsiteX19" fmla="*/ 782352 w 1525567"/>
              <a:gd name="connsiteY19" fmla="*/ 1004753 h 1314193"/>
              <a:gd name="connsiteX20" fmla="*/ 550263 w 1525567"/>
              <a:gd name="connsiteY20" fmla="*/ 769225 h 1314193"/>
              <a:gd name="connsiteX21" fmla="*/ 320 w 1525567"/>
              <a:gd name="connsiteY21" fmla="*/ 766479 h 1314193"/>
              <a:gd name="connsiteX22" fmla="*/ 362515 w 1525567"/>
              <a:gd name="connsiteY22" fmla="*/ 396319 h 1314193"/>
              <a:gd name="connsiteX23" fmla="*/ 363861 w 1525567"/>
              <a:gd name="connsiteY23" fmla="*/ 182828 h 1314193"/>
              <a:gd name="connsiteX24" fmla="*/ 543986 w 1525567"/>
              <a:gd name="connsiteY24" fmla="*/ 2197 h 1314193"/>
              <a:gd name="connsiteX25" fmla="*/ 1520572 w 1525567"/>
              <a:gd name="connsiteY25" fmla="*/ 861 h 1314193"/>
              <a:gd name="connsiteX0" fmla="*/ 1214260 w 1525567"/>
              <a:gd name="connsiteY0" fmla="*/ 109421 h 1314193"/>
              <a:gd name="connsiteX1" fmla="*/ 1136360 w 1525567"/>
              <a:gd name="connsiteY1" fmla="*/ 110596 h 1314193"/>
              <a:gd name="connsiteX2" fmla="*/ 1135975 w 1525567"/>
              <a:gd name="connsiteY2" fmla="*/ 225827 h 1314193"/>
              <a:gd name="connsiteX3" fmla="*/ 758226 w 1525567"/>
              <a:gd name="connsiteY3" fmla="*/ 227358 h 1314193"/>
              <a:gd name="connsiteX4" fmla="*/ 758033 w 1525567"/>
              <a:gd name="connsiteY4" fmla="*/ 671557 h 1314193"/>
              <a:gd name="connsiteX5" fmla="*/ 1318064 w 1525567"/>
              <a:gd name="connsiteY5" fmla="*/ 672944 h 1314193"/>
              <a:gd name="connsiteX6" fmla="*/ 1318172 w 1525567"/>
              <a:gd name="connsiteY6" fmla="*/ 398090 h 1314193"/>
              <a:gd name="connsiteX7" fmla="*/ 1475918 w 1525567"/>
              <a:gd name="connsiteY7" fmla="*/ 228310 h 1314193"/>
              <a:gd name="connsiteX8" fmla="*/ 1477254 w 1525567"/>
              <a:gd name="connsiteY8" fmla="*/ 110596 h 1314193"/>
              <a:gd name="connsiteX9" fmla="*/ 1214260 w 1525567"/>
              <a:gd name="connsiteY9" fmla="*/ 109421 h 1314193"/>
              <a:gd name="connsiteX10" fmla="*/ 1520572 w 1525567"/>
              <a:gd name="connsiteY10" fmla="*/ 861 h 1314193"/>
              <a:gd name="connsiteX11" fmla="*/ 1524698 w 1525567"/>
              <a:gd name="connsiteY11" fmla="*/ 387202 h 1314193"/>
              <a:gd name="connsiteX12" fmla="*/ 1416149 w 1525567"/>
              <a:gd name="connsiteY12" fmla="*/ 498906 h 1314193"/>
              <a:gd name="connsiteX13" fmla="*/ 1418904 w 1525567"/>
              <a:gd name="connsiteY13" fmla="*/ 954770 h 1314193"/>
              <a:gd name="connsiteX14" fmla="*/ 1508552 w 1525567"/>
              <a:gd name="connsiteY14" fmla="*/ 952170 h 1314193"/>
              <a:gd name="connsiteX15" fmla="*/ 1212757 w 1525567"/>
              <a:gd name="connsiteY15" fmla="*/ 1312665 h 1314193"/>
              <a:gd name="connsiteX16" fmla="*/ 776173 w 1525567"/>
              <a:gd name="connsiteY16" fmla="*/ 1314193 h 1314193"/>
              <a:gd name="connsiteX17" fmla="*/ 775002 w 1525567"/>
              <a:gd name="connsiteY17" fmla="*/ 1134654 h 1314193"/>
              <a:gd name="connsiteX18" fmla="*/ 644163 w 1525567"/>
              <a:gd name="connsiteY18" fmla="*/ 1137062 h 1314193"/>
              <a:gd name="connsiteX19" fmla="*/ 782352 w 1525567"/>
              <a:gd name="connsiteY19" fmla="*/ 1004753 h 1314193"/>
              <a:gd name="connsiteX20" fmla="*/ 550263 w 1525567"/>
              <a:gd name="connsiteY20" fmla="*/ 769225 h 1314193"/>
              <a:gd name="connsiteX21" fmla="*/ 320 w 1525567"/>
              <a:gd name="connsiteY21" fmla="*/ 766479 h 1314193"/>
              <a:gd name="connsiteX22" fmla="*/ 362515 w 1525567"/>
              <a:gd name="connsiteY22" fmla="*/ 396319 h 1314193"/>
              <a:gd name="connsiteX23" fmla="*/ 363861 w 1525567"/>
              <a:gd name="connsiteY23" fmla="*/ 182828 h 1314193"/>
              <a:gd name="connsiteX24" fmla="*/ 543986 w 1525567"/>
              <a:gd name="connsiteY24" fmla="*/ 2197 h 1314193"/>
              <a:gd name="connsiteX25" fmla="*/ 1520572 w 1525567"/>
              <a:gd name="connsiteY25" fmla="*/ 861 h 1314193"/>
              <a:gd name="connsiteX0" fmla="*/ 1214260 w 1525567"/>
              <a:gd name="connsiteY0" fmla="*/ 109421 h 1314193"/>
              <a:gd name="connsiteX1" fmla="*/ 1136360 w 1525567"/>
              <a:gd name="connsiteY1" fmla="*/ 110596 h 1314193"/>
              <a:gd name="connsiteX2" fmla="*/ 1135975 w 1525567"/>
              <a:gd name="connsiteY2" fmla="*/ 225827 h 1314193"/>
              <a:gd name="connsiteX3" fmla="*/ 758226 w 1525567"/>
              <a:gd name="connsiteY3" fmla="*/ 227358 h 1314193"/>
              <a:gd name="connsiteX4" fmla="*/ 758033 w 1525567"/>
              <a:gd name="connsiteY4" fmla="*/ 671557 h 1314193"/>
              <a:gd name="connsiteX5" fmla="*/ 1318064 w 1525567"/>
              <a:gd name="connsiteY5" fmla="*/ 672944 h 1314193"/>
              <a:gd name="connsiteX6" fmla="*/ 1318172 w 1525567"/>
              <a:gd name="connsiteY6" fmla="*/ 398090 h 1314193"/>
              <a:gd name="connsiteX7" fmla="*/ 1475918 w 1525567"/>
              <a:gd name="connsiteY7" fmla="*/ 228310 h 1314193"/>
              <a:gd name="connsiteX8" fmla="*/ 1477254 w 1525567"/>
              <a:gd name="connsiteY8" fmla="*/ 110596 h 1314193"/>
              <a:gd name="connsiteX9" fmla="*/ 1214260 w 1525567"/>
              <a:gd name="connsiteY9" fmla="*/ 109421 h 1314193"/>
              <a:gd name="connsiteX10" fmla="*/ 1520572 w 1525567"/>
              <a:gd name="connsiteY10" fmla="*/ 861 h 1314193"/>
              <a:gd name="connsiteX11" fmla="*/ 1524698 w 1525567"/>
              <a:gd name="connsiteY11" fmla="*/ 387202 h 1314193"/>
              <a:gd name="connsiteX12" fmla="*/ 1416149 w 1525567"/>
              <a:gd name="connsiteY12" fmla="*/ 498906 h 1314193"/>
              <a:gd name="connsiteX13" fmla="*/ 1418904 w 1525567"/>
              <a:gd name="connsiteY13" fmla="*/ 954770 h 1314193"/>
              <a:gd name="connsiteX14" fmla="*/ 1508552 w 1525567"/>
              <a:gd name="connsiteY14" fmla="*/ 952170 h 1314193"/>
              <a:gd name="connsiteX15" fmla="*/ 1212757 w 1525567"/>
              <a:gd name="connsiteY15" fmla="*/ 1312665 h 1314193"/>
              <a:gd name="connsiteX16" fmla="*/ 776173 w 1525567"/>
              <a:gd name="connsiteY16" fmla="*/ 1314193 h 1314193"/>
              <a:gd name="connsiteX17" fmla="*/ 775002 w 1525567"/>
              <a:gd name="connsiteY17" fmla="*/ 1134654 h 1314193"/>
              <a:gd name="connsiteX18" fmla="*/ 644163 w 1525567"/>
              <a:gd name="connsiteY18" fmla="*/ 1137062 h 1314193"/>
              <a:gd name="connsiteX19" fmla="*/ 782352 w 1525567"/>
              <a:gd name="connsiteY19" fmla="*/ 1004753 h 1314193"/>
              <a:gd name="connsiteX20" fmla="*/ 550263 w 1525567"/>
              <a:gd name="connsiteY20" fmla="*/ 769225 h 1314193"/>
              <a:gd name="connsiteX21" fmla="*/ 320 w 1525567"/>
              <a:gd name="connsiteY21" fmla="*/ 766479 h 1314193"/>
              <a:gd name="connsiteX22" fmla="*/ 362515 w 1525567"/>
              <a:gd name="connsiteY22" fmla="*/ 396319 h 1314193"/>
              <a:gd name="connsiteX23" fmla="*/ 363861 w 1525567"/>
              <a:gd name="connsiteY23" fmla="*/ 182828 h 1314193"/>
              <a:gd name="connsiteX24" fmla="*/ 543986 w 1525567"/>
              <a:gd name="connsiteY24" fmla="*/ 2197 h 1314193"/>
              <a:gd name="connsiteX25" fmla="*/ 1520572 w 1525567"/>
              <a:gd name="connsiteY25" fmla="*/ 861 h 1314193"/>
              <a:gd name="connsiteX0" fmla="*/ 1214260 w 1531233"/>
              <a:gd name="connsiteY0" fmla="*/ 107526 h 1312298"/>
              <a:gd name="connsiteX1" fmla="*/ 1136360 w 1531233"/>
              <a:gd name="connsiteY1" fmla="*/ 108701 h 1312298"/>
              <a:gd name="connsiteX2" fmla="*/ 1135975 w 1531233"/>
              <a:gd name="connsiteY2" fmla="*/ 223932 h 1312298"/>
              <a:gd name="connsiteX3" fmla="*/ 758226 w 1531233"/>
              <a:gd name="connsiteY3" fmla="*/ 225463 h 1312298"/>
              <a:gd name="connsiteX4" fmla="*/ 758033 w 1531233"/>
              <a:gd name="connsiteY4" fmla="*/ 669662 h 1312298"/>
              <a:gd name="connsiteX5" fmla="*/ 1318064 w 1531233"/>
              <a:gd name="connsiteY5" fmla="*/ 671049 h 1312298"/>
              <a:gd name="connsiteX6" fmla="*/ 1318172 w 1531233"/>
              <a:gd name="connsiteY6" fmla="*/ 396195 h 1312298"/>
              <a:gd name="connsiteX7" fmla="*/ 1475918 w 1531233"/>
              <a:gd name="connsiteY7" fmla="*/ 226415 h 1312298"/>
              <a:gd name="connsiteX8" fmla="*/ 1477254 w 1531233"/>
              <a:gd name="connsiteY8" fmla="*/ 108701 h 1312298"/>
              <a:gd name="connsiteX9" fmla="*/ 1214260 w 1531233"/>
              <a:gd name="connsiteY9" fmla="*/ 107526 h 1312298"/>
              <a:gd name="connsiteX10" fmla="*/ 1517514 w 1531233"/>
              <a:gd name="connsiteY10" fmla="*/ 5082 h 1312298"/>
              <a:gd name="connsiteX11" fmla="*/ 1524698 w 1531233"/>
              <a:gd name="connsiteY11" fmla="*/ 385307 h 1312298"/>
              <a:gd name="connsiteX12" fmla="*/ 1416149 w 1531233"/>
              <a:gd name="connsiteY12" fmla="*/ 497011 h 1312298"/>
              <a:gd name="connsiteX13" fmla="*/ 1418904 w 1531233"/>
              <a:gd name="connsiteY13" fmla="*/ 952875 h 1312298"/>
              <a:gd name="connsiteX14" fmla="*/ 1508552 w 1531233"/>
              <a:gd name="connsiteY14" fmla="*/ 950275 h 1312298"/>
              <a:gd name="connsiteX15" fmla="*/ 1212757 w 1531233"/>
              <a:gd name="connsiteY15" fmla="*/ 1310770 h 1312298"/>
              <a:gd name="connsiteX16" fmla="*/ 776173 w 1531233"/>
              <a:gd name="connsiteY16" fmla="*/ 1312298 h 1312298"/>
              <a:gd name="connsiteX17" fmla="*/ 775002 w 1531233"/>
              <a:gd name="connsiteY17" fmla="*/ 1132759 h 1312298"/>
              <a:gd name="connsiteX18" fmla="*/ 644163 w 1531233"/>
              <a:gd name="connsiteY18" fmla="*/ 1135167 h 1312298"/>
              <a:gd name="connsiteX19" fmla="*/ 782352 w 1531233"/>
              <a:gd name="connsiteY19" fmla="*/ 1002858 h 1312298"/>
              <a:gd name="connsiteX20" fmla="*/ 550263 w 1531233"/>
              <a:gd name="connsiteY20" fmla="*/ 767330 h 1312298"/>
              <a:gd name="connsiteX21" fmla="*/ 320 w 1531233"/>
              <a:gd name="connsiteY21" fmla="*/ 764584 h 1312298"/>
              <a:gd name="connsiteX22" fmla="*/ 362515 w 1531233"/>
              <a:gd name="connsiteY22" fmla="*/ 394424 h 1312298"/>
              <a:gd name="connsiteX23" fmla="*/ 363861 w 1531233"/>
              <a:gd name="connsiteY23" fmla="*/ 180933 h 1312298"/>
              <a:gd name="connsiteX24" fmla="*/ 543986 w 1531233"/>
              <a:gd name="connsiteY24" fmla="*/ 302 h 1312298"/>
              <a:gd name="connsiteX25" fmla="*/ 1517514 w 1531233"/>
              <a:gd name="connsiteY25" fmla="*/ 5082 h 1312298"/>
              <a:gd name="connsiteX0" fmla="*/ 1214260 w 1531233"/>
              <a:gd name="connsiteY0" fmla="*/ 107418 h 1312190"/>
              <a:gd name="connsiteX1" fmla="*/ 1136360 w 1531233"/>
              <a:gd name="connsiteY1" fmla="*/ 108593 h 1312190"/>
              <a:gd name="connsiteX2" fmla="*/ 1135975 w 1531233"/>
              <a:gd name="connsiteY2" fmla="*/ 223824 h 1312190"/>
              <a:gd name="connsiteX3" fmla="*/ 758226 w 1531233"/>
              <a:gd name="connsiteY3" fmla="*/ 225355 h 1312190"/>
              <a:gd name="connsiteX4" fmla="*/ 758033 w 1531233"/>
              <a:gd name="connsiteY4" fmla="*/ 669554 h 1312190"/>
              <a:gd name="connsiteX5" fmla="*/ 1318064 w 1531233"/>
              <a:gd name="connsiteY5" fmla="*/ 670941 h 1312190"/>
              <a:gd name="connsiteX6" fmla="*/ 1318172 w 1531233"/>
              <a:gd name="connsiteY6" fmla="*/ 396087 h 1312190"/>
              <a:gd name="connsiteX7" fmla="*/ 1475918 w 1531233"/>
              <a:gd name="connsiteY7" fmla="*/ 226307 h 1312190"/>
              <a:gd name="connsiteX8" fmla="*/ 1477254 w 1531233"/>
              <a:gd name="connsiteY8" fmla="*/ 108593 h 1312190"/>
              <a:gd name="connsiteX9" fmla="*/ 1214260 w 1531233"/>
              <a:gd name="connsiteY9" fmla="*/ 107418 h 1312190"/>
              <a:gd name="connsiteX10" fmla="*/ 1517514 w 1531233"/>
              <a:gd name="connsiteY10" fmla="*/ 8033 h 1312190"/>
              <a:gd name="connsiteX11" fmla="*/ 1524698 w 1531233"/>
              <a:gd name="connsiteY11" fmla="*/ 385199 h 1312190"/>
              <a:gd name="connsiteX12" fmla="*/ 1416149 w 1531233"/>
              <a:gd name="connsiteY12" fmla="*/ 496903 h 1312190"/>
              <a:gd name="connsiteX13" fmla="*/ 1418904 w 1531233"/>
              <a:gd name="connsiteY13" fmla="*/ 952767 h 1312190"/>
              <a:gd name="connsiteX14" fmla="*/ 1508552 w 1531233"/>
              <a:gd name="connsiteY14" fmla="*/ 950167 h 1312190"/>
              <a:gd name="connsiteX15" fmla="*/ 1212757 w 1531233"/>
              <a:gd name="connsiteY15" fmla="*/ 1310662 h 1312190"/>
              <a:gd name="connsiteX16" fmla="*/ 776173 w 1531233"/>
              <a:gd name="connsiteY16" fmla="*/ 1312190 h 1312190"/>
              <a:gd name="connsiteX17" fmla="*/ 775002 w 1531233"/>
              <a:gd name="connsiteY17" fmla="*/ 1132651 h 1312190"/>
              <a:gd name="connsiteX18" fmla="*/ 644163 w 1531233"/>
              <a:gd name="connsiteY18" fmla="*/ 1135059 h 1312190"/>
              <a:gd name="connsiteX19" fmla="*/ 782352 w 1531233"/>
              <a:gd name="connsiteY19" fmla="*/ 1002750 h 1312190"/>
              <a:gd name="connsiteX20" fmla="*/ 550263 w 1531233"/>
              <a:gd name="connsiteY20" fmla="*/ 767222 h 1312190"/>
              <a:gd name="connsiteX21" fmla="*/ 320 w 1531233"/>
              <a:gd name="connsiteY21" fmla="*/ 764476 h 1312190"/>
              <a:gd name="connsiteX22" fmla="*/ 362515 w 1531233"/>
              <a:gd name="connsiteY22" fmla="*/ 394316 h 1312190"/>
              <a:gd name="connsiteX23" fmla="*/ 363861 w 1531233"/>
              <a:gd name="connsiteY23" fmla="*/ 180825 h 1312190"/>
              <a:gd name="connsiteX24" fmla="*/ 543986 w 1531233"/>
              <a:gd name="connsiteY24" fmla="*/ 194 h 1312190"/>
              <a:gd name="connsiteX25" fmla="*/ 1517514 w 1531233"/>
              <a:gd name="connsiteY25" fmla="*/ 8033 h 1312190"/>
              <a:gd name="connsiteX0" fmla="*/ 1214260 w 1524930"/>
              <a:gd name="connsiteY0" fmla="*/ 107418 h 1312190"/>
              <a:gd name="connsiteX1" fmla="*/ 1136360 w 1524930"/>
              <a:gd name="connsiteY1" fmla="*/ 108593 h 1312190"/>
              <a:gd name="connsiteX2" fmla="*/ 1135975 w 1524930"/>
              <a:gd name="connsiteY2" fmla="*/ 223824 h 1312190"/>
              <a:gd name="connsiteX3" fmla="*/ 758226 w 1524930"/>
              <a:gd name="connsiteY3" fmla="*/ 225355 h 1312190"/>
              <a:gd name="connsiteX4" fmla="*/ 758033 w 1524930"/>
              <a:gd name="connsiteY4" fmla="*/ 669554 h 1312190"/>
              <a:gd name="connsiteX5" fmla="*/ 1318064 w 1524930"/>
              <a:gd name="connsiteY5" fmla="*/ 670941 h 1312190"/>
              <a:gd name="connsiteX6" fmla="*/ 1318172 w 1524930"/>
              <a:gd name="connsiteY6" fmla="*/ 396087 h 1312190"/>
              <a:gd name="connsiteX7" fmla="*/ 1475918 w 1524930"/>
              <a:gd name="connsiteY7" fmla="*/ 226307 h 1312190"/>
              <a:gd name="connsiteX8" fmla="*/ 1477254 w 1524930"/>
              <a:gd name="connsiteY8" fmla="*/ 108593 h 1312190"/>
              <a:gd name="connsiteX9" fmla="*/ 1214260 w 1524930"/>
              <a:gd name="connsiteY9" fmla="*/ 107418 h 1312190"/>
              <a:gd name="connsiteX10" fmla="*/ 1517514 w 1524930"/>
              <a:gd name="connsiteY10" fmla="*/ 8033 h 1312190"/>
              <a:gd name="connsiteX11" fmla="*/ 1524698 w 1524930"/>
              <a:gd name="connsiteY11" fmla="*/ 385199 h 1312190"/>
              <a:gd name="connsiteX12" fmla="*/ 1416149 w 1524930"/>
              <a:gd name="connsiteY12" fmla="*/ 496903 h 1312190"/>
              <a:gd name="connsiteX13" fmla="*/ 1418904 w 1524930"/>
              <a:gd name="connsiteY13" fmla="*/ 952767 h 1312190"/>
              <a:gd name="connsiteX14" fmla="*/ 1508552 w 1524930"/>
              <a:gd name="connsiteY14" fmla="*/ 950167 h 1312190"/>
              <a:gd name="connsiteX15" fmla="*/ 1212757 w 1524930"/>
              <a:gd name="connsiteY15" fmla="*/ 1310662 h 1312190"/>
              <a:gd name="connsiteX16" fmla="*/ 776173 w 1524930"/>
              <a:gd name="connsiteY16" fmla="*/ 1312190 h 1312190"/>
              <a:gd name="connsiteX17" fmla="*/ 775002 w 1524930"/>
              <a:gd name="connsiteY17" fmla="*/ 1132651 h 1312190"/>
              <a:gd name="connsiteX18" fmla="*/ 644163 w 1524930"/>
              <a:gd name="connsiteY18" fmla="*/ 1135059 h 1312190"/>
              <a:gd name="connsiteX19" fmla="*/ 782352 w 1524930"/>
              <a:gd name="connsiteY19" fmla="*/ 1002750 h 1312190"/>
              <a:gd name="connsiteX20" fmla="*/ 550263 w 1524930"/>
              <a:gd name="connsiteY20" fmla="*/ 767222 h 1312190"/>
              <a:gd name="connsiteX21" fmla="*/ 320 w 1524930"/>
              <a:gd name="connsiteY21" fmla="*/ 764476 h 1312190"/>
              <a:gd name="connsiteX22" fmla="*/ 362515 w 1524930"/>
              <a:gd name="connsiteY22" fmla="*/ 394316 h 1312190"/>
              <a:gd name="connsiteX23" fmla="*/ 363861 w 1524930"/>
              <a:gd name="connsiteY23" fmla="*/ 180825 h 1312190"/>
              <a:gd name="connsiteX24" fmla="*/ 543986 w 1524930"/>
              <a:gd name="connsiteY24" fmla="*/ 194 h 1312190"/>
              <a:gd name="connsiteX25" fmla="*/ 1517514 w 1524930"/>
              <a:gd name="connsiteY25" fmla="*/ 8033 h 1312190"/>
              <a:gd name="connsiteX0" fmla="*/ 1214260 w 1524836"/>
              <a:gd name="connsiteY0" fmla="*/ 107418 h 1312190"/>
              <a:gd name="connsiteX1" fmla="*/ 1136360 w 1524836"/>
              <a:gd name="connsiteY1" fmla="*/ 108593 h 1312190"/>
              <a:gd name="connsiteX2" fmla="*/ 1135975 w 1524836"/>
              <a:gd name="connsiteY2" fmla="*/ 223824 h 1312190"/>
              <a:gd name="connsiteX3" fmla="*/ 758226 w 1524836"/>
              <a:gd name="connsiteY3" fmla="*/ 225355 h 1312190"/>
              <a:gd name="connsiteX4" fmla="*/ 758033 w 1524836"/>
              <a:gd name="connsiteY4" fmla="*/ 669554 h 1312190"/>
              <a:gd name="connsiteX5" fmla="*/ 1318064 w 1524836"/>
              <a:gd name="connsiteY5" fmla="*/ 670941 h 1312190"/>
              <a:gd name="connsiteX6" fmla="*/ 1318172 w 1524836"/>
              <a:gd name="connsiteY6" fmla="*/ 396087 h 1312190"/>
              <a:gd name="connsiteX7" fmla="*/ 1475918 w 1524836"/>
              <a:gd name="connsiteY7" fmla="*/ 226307 h 1312190"/>
              <a:gd name="connsiteX8" fmla="*/ 1477254 w 1524836"/>
              <a:gd name="connsiteY8" fmla="*/ 108593 h 1312190"/>
              <a:gd name="connsiteX9" fmla="*/ 1214260 w 1524836"/>
              <a:gd name="connsiteY9" fmla="*/ 107418 h 1312190"/>
              <a:gd name="connsiteX10" fmla="*/ 1517514 w 1524836"/>
              <a:gd name="connsiteY10" fmla="*/ 8033 h 1312190"/>
              <a:gd name="connsiteX11" fmla="*/ 1524698 w 1524836"/>
              <a:gd name="connsiteY11" fmla="*/ 385199 h 1312190"/>
              <a:gd name="connsiteX12" fmla="*/ 1416149 w 1524836"/>
              <a:gd name="connsiteY12" fmla="*/ 496903 h 1312190"/>
              <a:gd name="connsiteX13" fmla="*/ 1418904 w 1524836"/>
              <a:gd name="connsiteY13" fmla="*/ 952767 h 1312190"/>
              <a:gd name="connsiteX14" fmla="*/ 1508552 w 1524836"/>
              <a:gd name="connsiteY14" fmla="*/ 950167 h 1312190"/>
              <a:gd name="connsiteX15" fmla="*/ 1212757 w 1524836"/>
              <a:gd name="connsiteY15" fmla="*/ 1310662 h 1312190"/>
              <a:gd name="connsiteX16" fmla="*/ 776173 w 1524836"/>
              <a:gd name="connsiteY16" fmla="*/ 1312190 h 1312190"/>
              <a:gd name="connsiteX17" fmla="*/ 775002 w 1524836"/>
              <a:gd name="connsiteY17" fmla="*/ 1132651 h 1312190"/>
              <a:gd name="connsiteX18" fmla="*/ 644163 w 1524836"/>
              <a:gd name="connsiteY18" fmla="*/ 1135059 h 1312190"/>
              <a:gd name="connsiteX19" fmla="*/ 782352 w 1524836"/>
              <a:gd name="connsiteY19" fmla="*/ 1002750 h 1312190"/>
              <a:gd name="connsiteX20" fmla="*/ 550263 w 1524836"/>
              <a:gd name="connsiteY20" fmla="*/ 767222 h 1312190"/>
              <a:gd name="connsiteX21" fmla="*/ 320 w 1524836"/>
              <a:gd name="connsiteY21" fmla="*/ 764476 h 1312190"/>
              <a:gd name="connsiteX22" fmla="*/ 362515 w 1524836"/>
              <a:gd name="connsiteY22" fmla="*/ 394316 h 1312190"/>
              <a:gd name="connsiteX23" fmla="*/ 363861 w 1524836"/>
              <a:gd name="connsiteY23" fmla="*/ 180825 h 1312190"/>
              <a:gd name="connsiteX24" fmla="*/ 543986 w 1524836"/>
              <a:gd name="connsiteY24" fmla="*/ 194 h 1312190"/>
              <a:gd name="connsiteX25" fmla="*/ 1517514 w 1524836"/>
              <a:gd name="connsiteY25" fmla="*/ 8033 h 1312190"/>
              <a:gd name="connsiteX0" fmla="*/ 1214260 w 1524836"/>
              <a:gd name="connsiteY0" fmla="*/ 107418 h 1312190"/>
              <a:gd name="connsiteX1" fmla="*/ 1136360 w 1524836"/>
              <a:gd name="connsiteY1" fmla="*/ 108593 h 1312190"/>
              <a:gd name="connsiteX2" fmla="*/ 1135975 w 1524836"/>
              <a:gd name="connsiteY2" fmla="*/ 223824 h 1312190"/>
              <a:gd name="connsiteX3" fmla="*/ 758226 w 1524836"/>
              <a:gd name="connsiteY3" fmla="*/ 225355 h 1312190"/>
              <a:gd name="connsiteX4" fmla="*/ 758033 w 1524836"/>
              <a:gd name="connsiteY4" fmla="*/ 669554 h 1312190"/>
              <a:gd name="connsiteX5" fmla="*/ 1318064 w 1524836"/>
              <a:gd name="connsiteY5" fmla="*/ 670941 h 1312190"/>
              <a:gd name="connsiteX6" fmla="*/ 1318172 w 1524836"/>
              <a:gd name="connsiteY6" fmla="*/ 389971 h 1312190"/>
              <a:gd name="connsiteX7" fmla="*/ 1475918 w 1524836"/>
              <a:gd name="connsiteY7" fmla="*/ 226307 h 1312190"/>
              <a:gd name="connsiteX8" fmla="*/ 1477254 w 1524836"/>
              <a:gd name="connsiteY8" fmla="*/ 108593 h 1312190"/>
              <a:gd name="connsiteX9" fmla="*/ 1214260 w 1524836"/>
              <a:gd name="connsiteY9" fmla="*/ 107418 h 1312190"/>
              <a:gd name="connsiteX10" fmla="*/ 1517514 w 1524836"/>
              <a:gd name="connsiteY10" fmla="*/ 8033 h 1312190"/>
              <a:gd name="connsiteX11" fmla="*/ 1524698 w 1524836"/>
              <a:gd name="connsiteY11" fmla="*/ 385199 h 1312190"/>
              <a:gd name="connsiteX12" fmla="*/ 1416149 w 1524836"/>
              <a:gd name="connsiteY12" fmla="*/ 496903 h 1312190"/>
              <a:gd name="connsiteX13" fmla="*/ 1418904 w 1524836"/>
              <a:gd name="connsiteY13" fmla="*/ 952767 h 1312190"/>
              <a:gd name="connsiteX14" fmla="*/ 1508552 w 1524836"/>
              <a:gd name="connsiteY14" fmla="*/ 950167 h 1312190"/>
              <a:gd name="connsiteX15" fmla="*/ 1212757 w 1524836"/>
              <a:gd name="connsiteY15" fmla="*/ 1310662 h 1312190"/>
              <a:gd name="connsiteX16" fmla="*/ 776173 w 1524836"/>
              <a:gd name="connsiteY16" fmla="*/ 1312190 h 1312190"/>
              <a:gd name="connsiteX17" fmla="*/ 775002 w 1524836"/>
              <a:gd name="connsiteY17" fmla="*/ 1132651 h 1312190"/>
              <a:gd name="connsiteX18" fmla="*/ 644163 w 1524836"/>
              <a:gd name="connsiteY18" fmla="*/ 1135059 h 1312190"/>
              <a:gd name="connsiteX19" fmla="*/ 782352 w 1524836"/>
              <a:gd name="connsiteY19" fmla="*/ 1002750 h 1312190"/>
              <a:gd name="connsiteX20" fmla="*/ 550263 w 1524836"/>
              <a:gd name="connsiteY20" fmla="*/ 767222 h 1312190"/>
              <a:gd name="connsiteX21" fmla="*/ 320 w 1524836"/>
              <a:gd name="connsiteY21" fmla="*/ 764476 h 1312190"/>
              <a:gd name="connsiteX22" fmla="*/ 362515 w 1524836"/>
              <a:gd name="connsiteY22" fmla="*/ 394316 h 1312190"/>
              <a:gd name="connsiteX23" fmla="*/ 363861 w 1524836"/>
              <a:gd name="connsiteY23" fmla="*/ 180825 h 1312190"/>
              <a:gd name="connsiteX24" fmla="*/ 543986 w 1524836"/>
              <a:gd name="connsiteY24" fmla="*/ 194 h 1312190"/>
              <a:gd name="connsiteX25" fmla="*/ 1517514 w 1524836"/>
              <a:gd name="connsiteY25" fmla="*/ 8033 h 1312190"/>
              <a:gd name="connsiteX0" fmla="*/ 1214260 w 1524836"/>
              <a:gd name="connsiteY0" fmla="*/ 107418 h 1312190"/>
              <a:gd name="connsiteX1" fmla="*/ 1136360 w 1524836"/>
              <a:gd name="connsiteY1" fmla="*/ 108593 h 1312190"/>
              <a:gd name="connsiteX2" fmla="*/ 1135975 w 1524836"/>
              <a:gd name="connsiteY2" fmla="*/ 223824 h 1312190"/>
              <a:gd name="connsiteX3" fmla="*/ 758226 w 1524836"/>
              <a:gd name="connsiteY3" fmla="*/ 225355 h 1312190"/>
              <a:gd name="connsiteX4" fmla="*/ 758033 w 1524836"/>
              <a:gd name="connsiteY4" fmla="*/ 669554 h 1312190"/>
              <a:gd name="connsiteX5" fmla="*/ 1315006 w 1524836"/>
              <a:gd name="connsiteY5" fmla="*/ 667882 h 1312190"/>
              <a:gd name="connsiteX6" fmla="*/ 1318172 w 1524836"/>
              <a:gd name="connsiteY6" fmla="*/ 389971 h 1312190"/>
              <a:gd name="connsiteX7" fmla="*/ 1475918 w 1524836"/>
              <a:gd name="connsiteY7" fmla="*/ 226307 h 1312190"/>
              <a:gd name="connsiteX8" fmla="*/ 1477254 w 1524836"/>
              <a:gd name="connsiteY8" fmla="*/ 108593 h 1312190"/>
              <a:gd name="connsiteX9" fmla="*/ 1214260 w 1524836"/>
              <a:gd name="connsiteY9" fmla="*/ 107418 h 1312190"/>
              <a:gd name="connsiteX10" fmla="*/ 1517514 w 1524836"/>
              <a:gd name="connsiteY10" fmla="*/ 8033 h 1312190"/>
              <a:gd name="connsiteX11" fmla="*/ 1524698 w 1524836"/>
              <a:gd name="connsiteY11" fmla="*/ 385199 h 1312190"/>
              <a:gd name="connsiteX12" fmla="*/ 1416149 w 1524836"/>
              <a:gd name="connsiteY12" fmla="*/ 496903 h 1312190"/>
              <a:gd name="connsiteX13" fmla="*/ 1418904 w 1524836"/>
              <a:gd name="connsiteY13" fmla="*/ 952767 h 1312190"/>
              <a:gd name="connsiteX14" fmla="*/ 1508552 w 1524836"/>
              <a:gd name="connsiteY14" fmla="*/ 950167 h 1312190"/>
              <a:gd name="connsiteX15" fmla="*/ 1212757 w 1524836"/>
              <a:gd name="connsiteY15" fmla="*/ 1310662 h 1312190"/>
              <a:gd name="connsiteX16" fmla="*/ 776173 w 1524836"/>
              <a:gd name="connsiteY16" fmla="*/ 1312190 h 1312190"/>
              <a:gd name="connsiteX17" fmla="*/ 775002 w 1524836"/>
              <a:gd name="connsiteY17" fmla="*/ 1132651 h 1312190"/>
              <a:gd name="connsiteX18" fmla="*/ 644163 w 1524836"/>
              <a:gd name="connsiteY18" fmla="*/ 1135059 h 1312190"/>
              <a:gd name="connsiteX19" fmla="*/ 782352 w 1524836"/>
              <a:gd name="connsiteY19" fmla="*/ 1002750 h 1312190"/>
              <a:gd name="connsiteX20" fmla="*/ 550263 w 1524836"/>
              <a:gd name="connsiteY20" fmla="*/ 767222 h 1312190"/>
              <a:gd name="connsiteX21" fmla="*/ 320 w 1524836"/>
              <a:gd name="connsiteY21" fmla="*/ 764476 h 1312190"/>
              <a:gd name="connsiteX22" fmla="*/ 362515 w 1524836"/>
              <a:gd name="connsiteY22" fmla="*/ 394316 h 1312190"/>
              <a:gd name="connsiteX23" fmla="*/ 363861 w 1524836"/>
              <a:gd name="connsiteY23" fmla="*/ 180825 h 1312190"/>
              <a:gd name="connsiteX24" fmla="*/ 543986 w 1524836"/>
              <a:gd name="connsiteY24" fmla="*/ 194 h 1312190"/>
              <a:gd name="connsiteX25" fmla="*/ 1517514 w 1524836"/>
              <a:gd name="connsiteY25" fmla="*/ 8033 h 1312190"/>
              <a:gd name="connsiteX0" fmla="*/ 1214260 w 1524836"/>
              <a:gd name="connsiteY0" fmla="*/ 107418 h 1312190"/>
              <a:gd name="connsiteX1" fmla="*/ 1136360 w 1524836"/>
              <a:gd name="connsiteY1" fmla="*/ 108593 h 1312190"/>
              <a:gd name="connsiteX2" fmla="*/ 1135975 w 1524836"/>
              <a:gd name="connsiteY2" fmla="*/ 223824 h 1312190"/>
              <a:gd name="connsiteX3" fmla="*/ 758226 w 1524836"/>
              <a:gd name="connsiteY3" fmla="*/ 225355 h 1312190"/>
              <a:gd name="connsiteX4" fmla="*/ 758033 w 1524836"/>
              <a:gd name="connsiteY4" fmla="*/ 669554 h 1312190"/>
              <a:gd name="connsiteX5" fmla="*/ 1315006 w 1524836"/>
              <a:gd name="connsiteY5" fmla="*/ 667882 h 1312190"/>
              <a:gd name="connsiteX6" fmla="*/ 1313585 w 1524836"/>
              <a:gd name="connsiteY6" fmla="*/ 397617 h 1312190"/>
              <a:gd name="connsiteX7" fmla="*/ 1475918 w 1524836"/>
              <a:gd name="connsiteY7" fmla="*/ 226307 h 1312190"/>
              <a:gd name="connsiteX8" fmla="*/ 1477254 w 1524836"/>
              <a:gd name="connsiteY8" fmla="*/ 108593 h 1312190"/>
              <a:gd name="connsiteX9" fmla="*/ 1214260 w 1524836"/>
              <a:gd name="connsiteY9" fmla="*/ 107418 h 1312190"/>
              <a:gd name="connsiteX10" fmla="*/ 1517514 w 1524836"/>
              <a:gd name="connsiteY10" fmla="*/ 8033 h 1312190"/>
              <a:gd name="connsiteX11" fmla="*/ 1524698 w 1524836"/>
              <a:gd name="connsiteY11" fmla="*/ 385199 h 1312190"/>
              <a:gd name="connsiteX12" fmla="*/ 1416149 w 1524836"/>
              <a:gd name="connsiteY12" fmla="*/ 496903 h 1312190"/>
              <a:gd name="connsiteX13" fmla="*/ 1418904 w 1524836"/>
              <a:gd name="connsiteY13" fmla="*/ 952767 h 1312190"/>
              <a:gd name="connsiteX14" fmla="*/ 1508552 w 1524836"/>
              <a:gd name="connsiteY14" fmla="*/ 950167 h 1312190"/>
              <a:gd name="connsiteX15" fmla="*/ 1212757 w 1524836"/>
              <a:gd name="connsiteY15" fmla="*/ 1310662 h 1312190"/>
              <a:gd name="connsiteX16" fmla="*/ 776173 w 1524836"/>
              <a:gd name="connsiteY16" fmla="*/ 1312190 h 1312190"/>
              <a:gd name="connsiteX17" fmla="*/ 775002 w 1524836"/>
              <a:gd name="connsiteY17" fmla="*/ 1132651 h 1312190"/>
              <a:gd name="connsiteX18" fmla="*/ 644163 w 1524836"/>
              <a:gd name="connsiteY18" fmla="*/ 1135059 h 1312190"/>
              <a:gd name="connsiteX19" fmla="*/ 782352 w 1524836"/>
              <a:gd name="connsiteY19" fmla="*/ 1002750 h 1312190"/>
              <a:gd name="connsiteX20" fmla="*/ 550263 w 1524836"/>
              <a:gd name="connsiteY20" fmla="*/ 767222 h 1312190"/>
              <a:gd name="connsiteX21" fmla="*/ 320 w 1524836"/>
              <a:gd name="connsiteY21" fmla="*/ 764476 h 1312190"/>
              <a:gd name="connsiteX22" fmla="*/ 362515 w 1524836"/>
              <a:gd name="connsiteY22" fmla="*/ 394316 h 1312190"/>
              <a:gd name="connsiteX23" fmla="*/ 363861 w 1524836"/>
              <a:gd name="connsiteY23" fmla="*/ 180825 h 1312190"/>
              <a:gd name="connsiteX24" fmla="*/ 543986 w 1524836"/>
              <a:gd name="connsiteY24" fmla="*/ 194 h 1312190"/>
              <a:gd name="connsiteX25" fmla="*/ 1517514 w 1524836"/>
              <a:gd name="connsiteY25" fmla="*/ 8033 h 1312190"/>
              <a:gd name="connsiteX0" fmla="*/ 1214260 w 1524836"/>
              <a:gd name="connsiteY0" fmla="*/ 107418 h 1312190"/>
              <a:gd name="connsiteX1" fmla="*/ 1136360 w 1524836"/>
              <a:gd name="connsiteY1" fmla="*/ 108593 h 1312190"/>
              <a:gd name="connsiteX2" fmla="*/ 1135975 w 1524836"/>
              <a:gd name="connsiteY2" fmla="*/ 223824 h 1312190"/>
              <a:gd name="connsiteX3" fmla="*/ 758226 w 1524836"/>
              <a:gd name="connsiteY3" fmla="*/ 225355 h 1312190"/>
              <a:gd name="connsiteX4" fmla="*/ 758033 w 1524836"/>
              <a:gd name="connsiteY4" fmla="*/ 669554 h 1312190"/>
              <a:gd name="connsiteX5" fmla="*/ 1315006 w 1524836"/>
              <a:gd name="connsiteY5" fmla="*/ 667882 h 1312190"/>
              <a:gd name="connsiteX6" fmla="*/ 1313585 w 1524836"/>
              <a:gd name="connsiteY6" fmla="*/ 397617 h 1312190"/>
              <a:gd name="connsiteX7" fmla="*/ 1475918 w 1524836"/>
              <a:gd name="connsiteY7" fmla="*/ 226307 h 1312190"/>
              <a:gd name="connsiteX8" fmla="*/ 1477254 w 1524836"/>
              <a:gd name="connsiteY8" fmla="*/ 108593 h 1312190"/>
              <a:gd name="connsiteX9" fmla="*/ 1214260 w 1524836"/>
              <a:gd name="connsiteY9" fmla="*/ 107418 h 1312190"/>
              <a:gd name="connsiteX10" fmla="*/ 1517514 w 1524836"/>
              <a:gd name="connsiteY10" fmla="*/ 8033 h 1312190"/>
              <a:gd name="connsiteX11" fmla="*/ 1524698 w 1524836"/>
              <a:gd name="connsiteY11" fmla="*/ 385199 h 1312190"/>
              <a:gd name="connsiteX12" fmla="*/ 1416149 w 1524836"/>
              <a:gd name="connsiteY12" fmla="*/ 496903 h 1312190"/>
              <a:gd name="connsiteX13" fmla="*/ 1418904 w 1524836"/>
              <a:gd name="connsiteY13" fmla="*/ 952767 h 1312190"/>
              <a:gd name="connsiteX14" fmla="*/ 1508552 w 1524836"/>
              <a:gd name="connsiteY14" fmla="*/ 950167 h 1312190"/>
              <a:gd name="connsiteX15" fmla="*/ 1212757 w 1524836"/>
              <a:gd name="connsiteY15" fmla="*/ 1310662 h 1312190"/>
              <a:gd name="connsiteX16" fmla="*/ 776173 w 1524836"/>
              <a:gd name="connsiteY16" fmla="*/ 1312190 h 1312190"/>
              <a:gd name="connsiteX17" fmla="*/ 775002 w 1524836"/>
              <a:gd name="connsiteY17" fmla="*/ 1132651 h 1312190"/>
              <a:gd name="connsiteX18" fmla="*/ 644163 w 1524836"/>
              <a:gd name="connsiteY18" fmla="*/ 1135059 h 1312190"/>
              <a:gd name="connsiteX19" fmla="*/ 782352 w 1524836"/>
              <a:gd name="connsiteY19" fmla="*/ 1002750 h 1312190"/>
              <a:gd name="connsiteX20" fmla="*/ 550263 w 1524836"/>
              <a:gd name="connsiteY20" fmla="*/ 767222 h 1312190"/>
              <a:gd name="connsiteX21" fmla="*/ 320 w 1524836"/>
              <a:gd name="connsiteY21" fmla="*/ 764476 h 1312190"/>
              <a:gd name="connsiteX22" fmla="*/ 362515 w 1524836"/>
              <a:gd name="connsiteY22" fmla="*/ 394316 h 1312190"/>
              <a:gd name="connsiteX23" fmla="*/ 363861 w 1524836"/>
              <a:gd name="connsiteY23" fmla="*/ 180825 h 1312190"/>
              <a:gd name="connsiteX24" fmla="*/ 543986 w 1524836"/>
              <a:gd name="connsiteY24" fmla="*/ 194 h 1312190"/>
              <a:gd name="connsiteX25" fmla="*/ 1517514 w 1524836"/>
              <a:gd name="connsiteY25" fmla="*/ 8033 h 1312190"/>
              <a:gd name="connsiteX0" fmla="*/ 1214260 w 1524836"/>
              <a:gd name="connsiteY0" fmla="*/ 107418 h 1312190"/>
              <a:gd name="connsiteX1" fmla="*/ 1136360 w 1524836"/>
              <a:gd name="connsiteY1" fmla="*/ 108593 h 1312190"/>
              <a:gd name="connsiteX2" fmla="*/ 1135975 w 1524836"/>
              <a:gd name="connsiteY2" fmla="*/ 223824 h 1312190"/>
              <a:gd name="connsiteX3" fmla="*/ 758226 w 1524836"/>
              <a:gd name="connsiteY3" fmla="*/ 225355 h 1312190"/>
              <a:gd name="connsiteX4" fmla="*/ 758033 w 1524836"/>
              <a:gd name="connsiteY4" fmla="*/ 669554 h 1312190"/>
              <a:gd name="connsiteX5" fmla="*/ 1315006 w 1524836"/>
              <a:gd name="connsiteY5" fmla="*/ 667882 h 1312190"/>
              <a:gd name="connsiteX6" fmla="*/ 1313585 w 1524836"/>
              <a:gd name="connsiteY6" fmla="*/ 397617 h 1312190"/>
              <a:gd name="connsiteX7" fmla="*/ 1475918 w 1524836"/>
              <a:gd name="connsiteY7" fmla="*/ 226307 h 1312190"/>
              <a:gd name="connsiteX8" fmla="*/ 1477254 w 1524836"/>
              <a:gd name="connsiteY8" fmla="*/ 108593 h 1312190"/>
              <a:gd name="connsiteX9" fmla="*/ 1214260 w 1524836"/>
              <a:gd name="connsiteY9" fmla="*/ 107418 h 1312190"/>
              <a:gd name="connsiteX10" fmla="*/ 1517514 w 1524836"/>
              <a:gd name="connsiteY10" fmla="*/ 8033 h 1312190"/>
              <a:gd name="connsiteX11" fmla="*/ 1524698 w 1524836"/>
              <a:gd name="connsiteY11" fmla="*/ 385199 h 1312190"/>
              <a:gd name="connsiteX12" fmla="*/ 1416149 w 1524836"/>
              <a:gd name="connsiteY12" fmla="*/ 496903 h 1312190"/>
              <a:gd name="connsiteX13" fmla="*/ 1418904 w 1524836"/>
              <a:gd name="connsiteY13" fmla="*/ 952767 h 1312190"/>
              <a:gd name="connsiteX14" fmla="*/ 1508552 w 1524836"/>
              <a:gd name="connsiteY14" fmla="*/ 950167 h 1312190"/>
              <a:gd name="connsiteX15" fmla="*/ 1212757 w 1524836"/>
              <a:gd name="connsiteY15" fmla="*/ 1310662 h 1312190"/>
              <a:gd name="connsiteX16" fmla="*/ 776173 w 1524836"/>
              <a:gd name="connsiteY16" fmla="*/ 1312190 h 1312190"/>
              <a:gd name="connsiteX17" fmla="*/ 775002 w 1524836"/>
              <a:gd name="connsiteY17" fmla="*/ 1132651 h 1312190"/>
              <a:gd name="connsiteX18" fmla="*/ 644163 w 1524836"/>
              <a:gd name="connsiteY18" fmla="*/ 1135059 h 1312190"/>
              <a:gd name="connsiteX19" fmla="*/ 782352 w 1524836"/>
              <a:gd name="connsiteY19" fmla="*/ 1002750 h 1312190"/>
              <a:gd name="connsiteX20" fmla="*/ 550263 w 1524836"/>
              <a:gd name="connsiteY20" fmla="*/ 767222 h 1312190"/>
              <a:gd name="connsiteX21" fmla="*/ 320 w 1524836"/>
              <a:gd name="connsiteY21" fmla="*/ 764476 h 1312190"/>
              <a:gd name="connsiteX22" fmla="*/ 362515 w 1524836"/>
              <a:gd name="connsiteY22" fmla="*/ 394316 h 1312190"/>
              <a:gd name="connsiteX23" fmla="*/ 363861 w 1524836"/>
              <a:gd name="connsiteY23" fmla="*/ 180825 h 1312190"/>
              <a:gd name="connsiteX24" fmla="*/ 543986 w 1524836"/>
              <a:gd name="connsiteY24" fmla="*/ 194 h 1312190"/>
              <a:gd name="connsiteX25" fmla="*/ 1517514 w 1524836"/>
              <a:gd name="connsiteY25" fmla="*/ 8033 h 1312190"/>
              <a:gd name="connsiteX0" fmla="*/ 1214260 w 1524836"/>
              <a:gd name="connsiteY0" fmla="*/ 107418 h 1312190"/>
              <a:gd name="connsiteX1" fmla="*/ 1136360 w 1524836"/>
              <a:gd name="connsiteY1" fmla="*/ 108593 h 1312190"/>
              <a:gd name="connsiteX2" fmla="*/ 1135975 w 1524836"/>
              <a:gd name="connsiteY2" fmla="*/ 223824 h 1312190"/>
              <a:gd name="connsiteX3" fmla="*/ 758226 w 1524836"/>
              <a:gd name="connsiteY3" fmla="*/ 225355 h 1312190"/>
              <a:gd name="connsiteX4" fmla="*/ 758033 w 1524836"/>
              <a:gd name="connsiteY4" fmla="*/ 669554 h 1312190"/>
              <a:gd name="connsiteX5" fmla="*/ 1315006 w 1524836"/>
              <a:gd name="connsiteY5" fmla="*/ 667882 h 1312190"/>
              <a:gd name="connsiteX6" fmla="*/ 1313585 w 1524836"/>
              <a:gd name="connsiteY6" fmla="*/ 389971 h 1312190"/>
              <a:gd name="connsiteX7" fmla="*/ 1475918 w 1524836"/>
              <a:gd name="connsiteY7" fmla="*/ 226307 h 1312190"/>
              <a:gd name="connsiteX8" fmla="*/ 1477254 w 1524836"/>
              <a:gd name="connsiteY8" fmla="*/ 108593 h 1312190"/>
              <a:gd name="connsiteX9" fmla="*/ 1214260 w 1524836"/>
              <a:gd name="connsiteY9" fmla="*/ 107418 h 1312190"/>
              <a:gd name="connsiteX10" fmla="*/ 1517514 w 1524836"/>
              <a:gd name="connsiteY10" fmla="*/ 8033 h 1312190"/>
              <a:gd name="connsiteX11" fmla="*/ 1524698 w 1524836"/>
              <a:gd name="connsiteY11" fmla="*/ 385199 h 1312190"/>
              <a:gd name="connsiteX12" fmla="*/ 1416149 w 1524836"/>
              <a:gd name="connsiteY12" fmla="*/ 496903 h 1312190"/>
              <a:gd name="connsiteX13" fmla="*/ 1418904 w 1524836"/>
              <a:gd name="connsiteY13" fmla="*/ 952767 h 1312190"/>
              <a:gd name="connsiteX14" fmla="*/ 1508552 w 1524836"/>
              <a:gd name="connsiteY14" fmla="*/ 950167 h 1312190"/>
              <a:gd name="connsiteX15" fmla="*/ 1212757 w 1524836"/>
              <a:gd name="connsiteY15" fmla="*/ 1310662 h 1312190"/>
              <a:gd name="connsiteX16" fmla="*/ 776173 w 1524836"/>
              <a:gd name="connsiteY16" fmla="*/ 1312190 h 1312190"/>
              <a:gd name="connsiteX17" fmla="*/ 775002 w 1524836"/>
              <a:gd name="connsiteY17" fmla="*/ 1132651 h 1312190"/>
              <a:gd name="connsiteX18" fmla="*/ 644163 w 1524836"/>
              <a:gd name="connsiteY18" fmla="*/ 1135059 h 1312190"/>
              <a:gd name="connsiteX19" fmla="*/ 782352 w 1524836"/>
              <a:gd name="connsiteY19" fmla="*/ 1002750 h 1312190"/>
              <a:gd name="connsiteX20" fmla="*/ 550263 w 1524836"/>
              <a:gd name="connsiteY20" fmla="*/ 767222 h 1312190"/>
              <a:gd name="connsiteX21" fmla="*/ 320 w 1524836"/>
              <a:gd name="connsiteY21" fmla="*/ 764476 h 1312190"/>
              <a:gd name="connsiteX22" fmla="*/ 362515 w 1524836"/>
              <a:gd name="connsiteY22" fmla="*/ 394316 h 1312190"/>
              <a:gd name="connsiteX23" fmla="*/ 363861 w 1524836"/>
              <a:gd name="connsiteY23" fmla="*/ 180825 h 1312190"/>
              <a:gd name="connsiteX24" fmla="*/ 543986 w 1524836"/>
              <a:gd name="connsiteY24" fmla="*/ 194 h 1312190"/>
              <a:gd name="connsiteX25" fmla="*/ 1517514 w 1524836"/>
              <a:gd name="connsiteY25" fmla="*/ 8033 h 1312190"/>
              <a:gd name="connsiteX0" fmla="*/ 1214260 w 1524836"/>
              <a:gd name="connsiteY0" fmla="*/ 107418 h 1321365"/>
              <a:gd name="connsiteX1" fmla="*/ 1136360 w 1524836"/>
              <a:gd name="connsiteY1" fmla="*/ 108593 h 1321365"/>
              <a:gd name="connsiteX2" fmla="*/ 1135975 w 1524836"/>
              <a:gd name="connsiteY2" fmla="*/ 223824 h 1321365"/>
              <a:gd name="connsiteX3" fmla="*/ 758226 w 1524836"/>
              <a:gd name="connsiteY3" fmla="*/ 225355 h 1321365"/>
              <a:gd name="connsiteX4" fmla="*/ 758033 w 1524836"/>
              <a:gd name="connsiteY4" fmla="*/ 669554 h 1321365"/>
              <a:gd name="connsiteX5" fmla="*/ 1315006 w 1524836"/>
              <a:gd name="connsiteY5" fmla="*/ 667882 h 1321365"/>
              <a:gd name="connsiteX6" fmla="*/ 1313585 w 1524836"/>
              <a:gd name="connsiteY6" fmla="*/ 389971 h 1321365"/>
              <a:gd name="connsiteX7" fmla="*/ 1475918 w 1524836"/>
              <a:gd name="connsiteY7" fmla="*/ 226307 h 1321365"/>
              <a:gd name="connsiteX8" fmla="*/ 1477254 w 1524836"/>
              <a:gd name="connsiteY8" fmla="*/ 108593 h 1321365"/>
              <a:gd name="connsiteX9" fmla="*/ 1214260 w 1524836"/>
              <a:gd name="connsiteY9" fmla="*/ 107418 h 1321365"/>
              <a:gd name="connsiteX10" fmla="*/ 1517514 w 1524836"/>
              <a:gd name="connsiteY10" fmla="*/ 8033 h 1321365"/>
              <a:gd name="connsiteX11" fmla="*/ 1524698 w 1524836"/>
              <a:gd name="connsiteY11" fmla="*/ 385199 h 1321365"/>
              <a:gd name="connsiteX12" fmla="*/ 1416149 w 1524836"/>
              <a:gd name="connsiteY12" fmla="*/ 496903 h 1321365"/>
              <a:gd name="connsiteX13" fmla="*/ 1418904 w 1524836"/>
              <a:gd name="connsiteY13" fmla="*/ 952767 h 1321365"/>
              <a:gd name="connsiteX14" fmla="*/ 1508552 w 1524836"/>
              <a:gd name="connsiteY14" fmla="*/ 950167 h 1321365"/>
              <a:gd name="connsiteX15" fmla="*/ 1208169 w 1524836"/>
              <a:gd name="connsiteY15" fmla="*/ 1321365 h 1321365"/>
              <a:gd name="connsiteX16" fmla="*/ 776173 w 1524836"/>
              <a:gd name="connsiteY16" fmla="*/ 1312190 h 1321365"/>
              <a:gd name="connsiteX17" fmla="*/ 775002 w 1524836"/>
              <a:gd name="connsiteY17" fmla="*/ 1132651 h 1321365"/>
              <a:gd name="connsiteX18" fmla="*/ 644163 w 1524836"/>
              <a:gd name="connsiteY18" fmla="*/ 1135059 h 1321365"/>
              <a:gd name="connsiteX19" fmla="*/ 782352 w 1524836"/>
              <a:gd name="connsiteY19" fmla="*/ 1002750 h 1321365"/>
              <a:gd name="connsiteX20" fmla="*/ 550263 w 1524836"/>
              <a:gd name="connsiteY20" fmla="*/ 767222 h 1321365"/>
              <a:gd name="connsiteX21" fmla="*/ 320 w 1524836"/>
              <a:gd name="connsiteY21" fmla="*/ 764476 h 1321365"/>
              <a:gd name="connsiteX22" fmla="*/ 362515 w 1524836"/>
              <a:gd name="connsiteY22" fmla="*/ 394316 h 1321365"/>
              <a:gd name="connsiteX23" fmla="*/ 363861 w 1524836"/>
              <a:gd name="connsiteY23" fmla="*/ 180825 h 1321365"/>
              <a:gd name="connsiteX24" fmla="*/ 543986 w 1524836"/>
              <a:gd name="connsiteY24" fmla="*/ 194 h 1321365"/>
              <a:gd name="connsiteX25" fmla="*/ 1517514 w 1524836"/>
              <a:gd name="connsiteY25" fmla="*/ 8033 h 1321365"/>
              <a:gd name="connsiteX0" fmla="*/ 1214260 w 1524836"/>
              <a:gd name="connsiteY0" fmla="*/ 107418 h 1321365"/>
              <a:gd name="connsiteX1" fmla="*/ 1136360 w 1524836"/>
              <a:gd name="connsiteY1" fmla="*/ 108593 h 1321365"/>
              <a:gd name="connsiteX2" fmla="*/ 1135975 w 1524836"/>
              <a:gd name="connsiteY2" fmla="*/ 223824 h 1321365"/>
              <a:gd name="connsiteX3" fmla="*/ 758226 w 1524836"/>
              <a:gd name="connsiteY3" fmla="*/ 225355 h 1321365"/>
              <a:gd name="connsiteX4" fmla="*/ 758033 w 1524836"/>
              <a:gd name="connsiteY4" fmla="*/ 669554 h 1321365"/>
              <a:gd name="connsiteX5" fmla="*/ 1315006 w 1524836"/>
              <a:gd name="connsiteY5" fmla="*/ 667882 h 1321365"/>
              <a:gd name="connsiteX6" fmla="*/ 1313585 w 1524836"/>
              <a:gd name="connsiteY6" fmla="*/ 389971 h 1321365"/>
              <a:gd name="connsiteX7" fmla="*/ 1475918 w 1524836"/>
              <a:gd name="connsiteY7" fmla="*/ 226307 h 1321365"/>
              <a:gd name="connsiteX8" fmla="*/ 1477254 w 1524836"/>
              <a:gd name="connsiteY8" fmla="*/ 108593 h 1321365"/>
              <a:gd name="connsiteX9" fmla="*/ 1214260 w 1524836"/>
              <a:gd name="connsiteY9" fmla="*/ 107418 h 1321365"/>
              <a:gd name="connsiteX10" fmla="*/ 1517514 w 1524836"/>
              <a:gd name="connsiteY10" fmla="*/ 8033 h 1321365"/>
              <a:gd name="connsiteX11" fmla="*/ 1524698 w 1524836"/>
              <a:gd name="connsiteY11" fmla="*/ 385199 h 1321365"/>
              <a:gd name="connsiteX12" fmla="*/ 1416149 w 1524836"/>
              <a:gd name="connsiteY12" fmla="*/ 496903 h 1321365"/>
              <a:gd name="connsiteX13" fmla="*/ 1418904 w 1524836"/>
              <a:gd name="connsiteY13" fmla="*/ 952767 h 1321365"/>
              <a:gd name="connsiteX14" fmla="*/ 1508552 w 1524836"/>
              <a:gd name="connsiteY14" fmla="*/ 950167 h 1321365"/>
              <a:gd name="connsiteX15" fmla="*/ 1208169 w 1524836"/>
              <a:gd name="connsiteY15" fmla="*/ 1321365 h 1321365"/>
              <a:gd name="connsiteX16" fmla="*/ 776173 w 1524836"/>
              <a:gd name="connsiteY16" fmla="*/ 1312190 h 1321365"/>
              <a:gd name="connsiteX17" fmla="*/ 775002 w 1524836"/>
              <a:gd name="connsiteY17" fmla="*/ 1132651 h 1321365"/>
              <a:gd name="connsiteX18" fmla="*/ 644163 w 1524836"/>
              <a:gd name="connsiteY18" fmla="*/ 1135059 h 1321365"/>
              <a:gd name="connsiteX19" fmla="*/ 782352 w 1524836"/>
              <a:gd name="connsiteY19" fmla="*/ 1002750 h 1321365"/>
              <a:gd name="connsiteX20" fmla="*/ 550263 w 1524836"/>
              <a:gd name="connsiteY20" fmla="*/ 767222 h 1321365"/>
              <a:gd name="connsiteX21" fmla="*/ 320 w 1524836"/>
              <a:gd name="connsiteY21" fmla="*/ 764476 h 1321365"/>
              <a:gd name="connsiteX22" fmla="*/ 362515 w 1524836"/>
              <a:gd name="connsiteY22" fmla="*/ 394316 h 1321365"/>
              <a:gd name="connsiteX23" fmla="*/ 363861 w 1524836"/>
              <a:gd name="connsiteY23" fmla="*/ 180825 h 1321365"/>
              <a:gd name="connsiteX24" fmla="*/ 543986 w 1524836"/>
              <a:gd name="connsiteY24" fmla="*/ 194 h 1321365"/>
              <a:gd name="connsiteX25" fmla="*/ 1517514 w 1524836"/>
              <a:gd name="connsiteY25" fmla="*/ 8033 h 1321365"/>
              <a:gd name="connsiteX0" fmla="*/ 1214260 w 1524836"/>
              <a:gd name="connsiteY0" fmla="*/ 107418 h 1321365"/>
              <a:gd name="connsiteX1" fmla="*/ 1136360 w 1524836"/>
              <a:gd name="connsiteY1" fmla="*/ 108593 h 1321365"/>
              <a:gd name="connsiteX2" fmla="*/ 1135975 w 1524836"/>
              <a:gd name="connsiteY2" fmla="*/ 223824 h 1321365"/>
              <a:gd name="connsiteX3" fmla="*/ 758226 w 1524836"/>
              <a:gd name="connsiteY3" fmla="*/ 225355 h 1321365"/>
              <a:gd name="connsiteX4" fmla="*/ 758033 w 1524836"/>
              <a:gd name="connsiteY4" fmla="*/ 669554 h 1321365"/>
              <a:gd name="connsiteX5" fmla="*/ 1315006 w 1524836"/>
              <a:gd name="connsiteY5" fmla="*/ 667882 h 1321365"/>
              <a:gd name="connsiteX6" fmla="*/ 1313585 w 1524836"/>
              <a:gd name="connsiteY6" fmla="*/ 389971 h 1321365"/>
              <a:gd name="connsiteX7" fmla="*/ 1475918 w 1524836"/>
              <a:gd name="connsiteY7" fmla="*/ 226307 h 1321365"/>
              <a:gd name="connsiteX8" fmla="*/ 1477254 w 1524836"/>
              <a:gd name="connsiteY8" fmla="*/ 108593 h 1321365"/>
              <a:gd name="connsiteX9" fmla="*/ 1214260 w 1524836"/>
              <a:gd name="connsiteY9" fmla="*/ 107418 h 1321365"/>
              <a:gd name="connsiteX10" fmla="*/ 1517514 w 1524836"/>
              <a:gd name="connsiteY10" fmla="*/ 8033 h 1321365"/>
              <a:gd name="connsiteX11" fmla="*/ 1524698 w 1524836"/>
              <a:gd name="connsiteY11" fmla="*/ 385199 h 1321365"/>
              <a:gd name="connsiteX12" fmla="*/ 1416149 w 1524836"/>
              <a:gd name="connsiteY12" fmla="*/ 496903 h 1321365"/>
              <a:gd name="connsiteX13" fmla="*/ 1418904 w 1524836"/>
              <a:gd name="connsiteY13" fmla="*/ 952767 h 1321365"/>
              <a:gd name="connsiteX14" fmla="*/ 1508552 w 1524836"/>
              <a:gd name="connsiteY14" fmla="*/ 950167 h 1321365"/>
              <a:gd name="connsiteX15" fmla="*/ 1208169 w 1524836"/>
              <a:gd name="connsiteY15" fmla="*/ 1321365 h 1321365"/>
              <a:gd name="connsiteX16" fmla="*/ 773115 w 1524836"/>
              <a:gd name="connsiteY16" fmla="*/ 1312190 h 1321365"/>
              <a:gd name="connsiteX17" fmla="*/ 775002 w 1524836"/>
              <a:gd name="connsiteY17" fmla="*/ 1132651 h 1321365"/>
              <a:gd name="connsiteX18" fmla="*/ 644163 w 1524836"/>
              <a:gd name="connsiteY18" fmla="*/ 1135059 h 1321365"/>
              <a:gd name="connsiteX19" fmla="*/ 782352 w 1524836"/>
              <a:gd name="connsiteY19" fmla="*/ 1002750 h 1321365"/>
              <a:gd name="connsiteX20" fmla="*/ 550263 w 1524836"/>
              <a:gd name="connsiteY20" fmla="*/ 767222 h 1321365"/>
              <a:gd name="connsiteX21" fmla="*/ 320 w 1524836"/>
              <a:gd name="connsiteY21" fmla="*/ 764476 h 1321365"/>
              <a:gd name="connsiteX22" fmla="*/ 362515 w 1524836"/>
              <a:gd name="connsiteY22" fmla="*/ 394316 h 1321365"/>
              <a:gd name="connsiteX23" fmla="*/ 363861 w 1524836"/>
              <a:gd name="connsiteY23" fmla="*/ 180825 h 1321365"/>
              <a:gd name="connsiteX24" fmla="*/ 543986 w 1524836"/>
              <a:gd name="connsiteY24" fmla="*/ 194 h 1321365"/>
              <a:gd name="connsiteX25" fmla="*/ 1517514 w 1524836"/>
              <a:gd name="connsiteY25" fmla="*/ 8033 h 1321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524836" h="1321365">
                <a:moveTo>
                  <a:pt x="1214260" y="107418"/>
                </a:moveTo>
                <a:cubicBezTo>
                  <a:pt x="1168319" y="107339"/>
                  <a:pt x="1136360" y="107590"/>
                  <a:pt x="1136360" y="108593"/>
                </a:cubicBezTo>
                <a:cubicBezTo>
                  <a:pt x="1140148" y="103480"/>
                  <a:pt x="1133611" y="225790"/>
                  <a:pt x="1135975" y="223824"/>
                </a:cubicBezTo>
                <a:cubicBezTo>
                  <a:pt x="1143440" y="225226"/>
                  <a:pt x="756221" y="227012"/>
                  <a:pt x="758226" y="225355"/>
                </a:cubicBezTo>
                <a:cubicBezTo>
                  <a:pt x="758671" y="370876"/>
                  <a:pt x="757588" y="524033"/>
                  <a:pt x="758033" y="669554"/>
                </a:cubicBezTo>
                <a:lnTo>
                  <a:pt x="1315006" y="667882"/>
                </a:lnTo>
                <a:cubicBezTo>
                  <a:pt x="1315060" y="530455"/>
                  <a:pt x="1305568" y="383232"/>
                  <a:pt x="1313585" y="389971"/>
                </a:cubicBezTo>
                <a:cubicBezTo>
                  <a:pt x="1316558" y="392470"/>
                  <a:pt x="1475695" y="229884"/>
                  <a:pt x="1475918" y="226307"/>
                </a:cubicBezTo>
                <a:cubicBezTo>
                  <a:pt x="1481265" y="232075"/>
                  <a:pt x="1477254" y="148277"/>
                  <a:pt x="1477254" y="108593"/>
                </a:cubicBezTo>
                <a:lnTo>
                  <a:pt x="1214260" y="107418"/>
                </a:lnTo>
                <a:close/>
                <a:moveTo>
                  <a:pt x="1517514" y="8033"/>
                </a:moveTo>
                <a:cubicBezTo>
                  <a:pt x="1520781" y="10159"/>
                  <a:pt x="1522745" y="386855"/>
                  <a:pt x="1524698" y="385199"/>
                </a:cubicBezTo>
                <a:cubicBezTo>
                  <a:pt x="1529318" y="381281"/>
                  <a:pt x="1417203" y="496732"/>
                  <a:pt x="1416149" y="496903"/>
                </a:cubicBezTo>
                <a:cubicBezTo>
                  <a:pt x="1417067" y="648858"/>
                  <a:pt x="1417986" y="800812"/>
                  <a:pt x="1418904" y="952767"/>
                </a:cubicBezTo>
                <a:cubicBezTo>
                  <a:pt x="1451335" y="952410"/>
                  <a:pt x="1414627" y="951861"/>
                  <a:pt x="1508552" y="950167"/>
                </a:cubicBezTo>
                <a:lnTo>
                  <a:pt x="1208169" y="1321365"/>
                </a:lnTo>
                <a:lnTo>
                  <a:pt x="773115" y="1312190"/>
                </a:lnTo>
                <a:cubicBezTo>
                  <a:pt x="772725" y="1254126"/>
                  <a:pt x="775392" y="1133231"/>
                  <a:pt x="775002" y="1132651"/>
                </a:cubicBezTo>
                <a:cubicBezTo>
                  <a:pt x="774614" y="1133008"/>
                  <a:pt x="688667" y="1134702"/>
                  <a:pt x="644163" y="1135059"/>
                </a:cubicBezTo>
                <a:lnTo>
                  <a:pt x="782352" y="1002750"/>
                </a:lnTo>
                <a:cubicBezTo>
                  <a:pt x="786211" y="1002834"/>
                  <a:pt x="544823" y="774794"/>
                  <a:pt x="550263" y="767222"/>
                </a:cubicBezTo>
                <a:cubicBezTo>
                  <a:pt x="552384" y="764269"/>
                  <a:pt x="-12520" y="764312"/>
                  <a:pt x="320" y="764476"/>
                </a:cubicBezTo>
                <a:cubicBezTo>
                  <a:pt x="-12421" y="763741"/>
                  <a:pt x="360413" y="393787"/>
                  <a:pt x="362515" y="394316"/>
                </a:cubicBezTo>
                <a:cubicBezTo>
                  <a:pt x="370111" y="398237"/>
                  <a:pt x="363033" y="183786"/>
                  <a:pt x="363861" y="180825"/>
                </a:cubicBezTo>
                <a:cubicBezTo>
                  <a:pt x="365185" y="176089"/>
                  <a:pt x="541095" y="-2667"/>
                  <a:pt x="543986" y="194"/>
                </a:cubicBezTo>
                <a:cubicBezTo>
                  <a:pt x="545648" y="-1276"/>
                  <a:pt x="1514478" y="6058"/>
                  <a:pt x="1517514" y="8033"/>
                </a:cubicBezTo>
                <a:close/>
              </a:path>
            </a:pathLst>
          </a:custGeom>
          <a:solidFill>
            <a:srgbClr val="3366CC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525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169" name="Textplatzhalter 168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3393282" y="2727633"/>
            <a:ext cx="1408510" cy="1259681"/>
          </a:xfrm>
          <a:custGeom>
            <a:avLst/>
            <a:gdLst>
              <a:gd name="connsiteX0" fmla="*/ 712788 w 1878013"/>
              <a:gd name="connsiteY0" fmla="*/ 0 h 1679575"/>
              <a:gd name="connsiteX1" fmla="*/ 1077913 w 1878013"/>
              <a:gd name="connsiteY1" fmla="*/ 0 h 1679575"/>
              <a:gd name="connsiteX2" fmla="*/ 1162050 w 1878013"/>
              <a:gd name="connsiteY2" fmla="*/ 122237 h 1679575"/>
              <a:gd name="connsiteX3" fmla="*/ 1162050 w 1878013"/>
              <a:gd name="connsiteY3" fmla="*/ 417512 h 1679575"/>
              <a:gd name="connsiteX4" fmla="*/ 1277938 w 1878013"/>
              <a:gd name="connsiteY4" fmla="*/ 417512 h 1679575"/>
              <a:gd name="connsiteX5" fmla="*/ 1412876 w 1878013"/>
              <a:gd name="connsiteY5" fmla="*/ 284162 h 1679575"/>
              <a:gd name="connsiteX6" fmla="*/ 1314451 w 1878013"/>
              <a:gd name="connsiteY6" fmla="*/ 187325 h 1679575"/>
              <a:gd name="connsiteX7" fmla="*/ 1433513 w 1878013"/>
              <a:gd name="connsiteY7" fmla="*/ 187325 h 1679575"/>
              <a:gd name="connsiteX8" fmla="*/ 1433513 w 1878013"/>
              <a:gd name="connsiteY8" fmla="*/ 541337 h 1679575"/>
              <a:gd name="connsiteX9" fmla="*/ 1290638 w 1878013"/>
              <a:gd name="connsiteY9" fmla="*/ 541337 h 1679575"/>
              <a:gd name="connsiteX10" fmla="*/ 1290638 w 1878013"/>
              <a:gd name="connsiteY10" fmla="*/ 717550 h 1679575"/>
              <a:gd name="connsiteX11" fmla="*/ 1577976 w 1878013"/>
              <a:gd name="connsiteY11" fmla="*/ 1004887 h 1679575"/>
              <a:gd name="connsiteX12" fmla="*/ 1706563 w 1878013"/>
              <a:gd name="connsiteY12" fmla="*/ 877887 h 1679575"/>
              <a:gd name="connsiteX13" fmla="*/ 1878013 w 1878013"/>
              <a:gd name="connsiteY13" fmla="*/ 877887 h 1679575"/>
              <a:gd name="connsiteX14" fmla="*/ 1878013 w 1878013"/>
              <a:gd name="connsiteY14" fmla="*/ 1393825 h 1679575"/>
              <a:gd name="connsiteX15" fmla="*/ 1590676 w 1878013"/>
              <a:gd name="connsiteY15" fmla="*/ 1679575 h 1679575"/>
              <a:gd name="connsiteX16" fmla="*/ 1590676 w 1878013"/>
              <a:gd name="connsiteY16" fmla="*/ 1417638 h 1679575"/>
              <a:gd name="connsiteX17" fmla="*/ 1382713 w 1878013"/>
              <a:gd name="connsiteY17" fmla="*/ 1209675 h 1679575"/>
              <a:gd name="connsiteX18" fmla="*/ 1290638 w 1878013"/>
              <a:gd name="connsiteY18" fmla="*/ 1301750 h 1679575"/>
              <a:gd name="connsiteX19" fmla="*/ 785813 w 1878013"/>
              <a:gd name="connsiteY19" fmla="*/ 1301750 h 1679575"/>
              <a:gd name="connsiteX20" fmla="*/ 685800 w 1878013"/>
              <a:gd name="connsiteY20" fmla="*/ 1401763 h 1679575"/>
              <a:gd name="connsiteX21" fmla="*/ 481012 w 1878013"/>
              <a:gd name="connsiteY21" fmla="*/ 1401763 h 1679575"/>
              <a:gd name="connsiteX22" fmla="*/ 258762 w 1878013"/>
              <a:gd name="connsiteY22" fmla="*/ 1624013 h 1679575"/>
              <a:gd name="connsiteX23" fmla="*/ 117475 w 1878013"/>
              <a:gd name="connsiteY23" fmla="*/ 1481138 h 1679575"/>
              <a:gd name="connsiteX24" fmla="*/ 188912 w 1878013"/>
              <a:gd name="connsiteY24" fmla="*/ 1409700 h 1679575"/>
              <a:gd name="connsiteX25" fmla="*/ 0 w 1878013"/>
              <a:gd name="connsiteY25" fmla="*/ 1220788 h 1679575"/>
              <a:gd name="connsiteX26" fmla="*/ 196850 w 1878013"/>
              <a:gd name="connsiteY26" fmla="*/ 1025525 h 1679575"/>
              <a:gd name="connsiteX27" fmla="*/ 57150 w 1878013"/>
              <a:gd name="connsiteY27" fmla="*/ 885825 h 1679575"/>
              <a:gd name="connsiteX28" fmla="*/ 573087 w 1878013"/>
              <a:gd name="connsiteY28" fmla="*/ 368300 h 1679575"/>
              <a:gd name="connsiteX29" fmla="*/ 573087 w 1878013"/>
              <a:gd name="connsiteY29" fmla="*/ 139700 h 167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878013" h="1679575">
                <a:moveTo>
                  <a:pt x="712788" y="0"/>
                </a:moveTo>
                <a:lnTo>
                  <a:pt x="1077913" y="0"/>
                </a:lnTo>
                <a:lnTo>
                  <a:pt x="1162050" y="122237"/>
                </a:lnTo>
                <a:lnTo>
                  <a:pt x="1162050" y="417512"/>
                </a:lnTo>
                <a:lnTo>
                  <a:pt x="1277938" y="417512"/>
                </a:lnTo>
                <a:lnTo>
                  <a:pt x="1412876" y="284162"/>
                </a:lnTo>
                <a:lnTo>
                  <a:pt x="1314451" y="187325"/>
                </a:lnTo>
                <a:lnTo>
                  <a:pt x="1433513" y="187325"/>
                </a:lnTo>
                <a:lnTo>
                  <a:pt x="1433513" y="541337"/>
                </a:lnTo>
                <a:lnTo>
                  <a:pt x="1290638" y="541337"/>
                </a:lnTo>
                <a:lnTo>
                  <a:pt x="1290638" y="717550"/>
                </a:lnTo>
                <a:lnTo>
                  <a:pt x="1577976" y="1004887"/>
                </a:lnTo>
                <a:lnTo>
                  <a:pt x="1706563" y="877887"/>
                </a:lnTo>
                <a:lnTo>
                  <a:pt x="1878013" y="877887"/>
                </a:lnTo>
                <a:lnTo>
                  <a:pt x="1878013" y="1393825"/>
                </a:lnTo>
                <a:lnTo>
                  <a:pt x="1590676" y="1679575"/>
                </a:lnTo>
                <a:lnTo>
                  <a:pt x="1590676" y="1417638"/>
                </a:lnTo>
                <a:lnTo>
                  <a:pt x="1382713" y="1209675"/>
                </a:lnTo>
                <a:lnTo>
                  <a:pt x="1290638" y="1301750"/>
                </a:lnTo>
                <a:lnTo>
                  <a:pt x="785813" y="1301750"/>
                </a:lnTo>
                <a:lnTo>
                  <a:pt x="685800" y="1401763"/>
                </a:lnTo>
                <a:lnTo>
                  <a:pt x="481012" y="1401763"/>
                </a:lnTo>
                <a:lnTo>
                  <a:pt x="258762" y="1624013"/>
                </a:lnTo>
                <a:lnTo>
                  <a:pt x="117475" y="1481138"/>
                </a:lnTo>
                <a:lnTo>
                  <a:pt x="188912" y="1409700"/>
                </a:lnTo>
                <a:lnTo>
                  <a:pt x="0" y="1220788"/>
                </a:lnTo>
                <a:lnTo>
                  <a:pt x="196850" y="1025525"/>
                </a:lnTo>
                <a:lnTo>
                  <a:pt x="57150" y="885825"/>
                </a:lnTo>
                <a:lnTo>
                  <a:pt x="573087" y="368300"/>
                </a:lnTo>
                <a:lnTo>
                  <a:pt x="573087" y="139700"/>
                </a:lnTo>
                <a:close/>
              </a:path>
            </a:pathLst>
          </a:custGeom>
          <a:solidFill>
            <a:srgbClr val="58585A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525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167" name="Textplatzhalter 166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4361260" y="3265795"/>
            <a:ext cx="2009775" cy="1395413"/>
          </a:xfrm>
          <a:custGeom>
            <a:avLst/>
            <a:gdLst>
              <a:gd name="connsiteX0" fmla="*/ 2578100 w 2679700"/>
              <a:gd name="connsiteY0" fmla="*/ 0 h 1860550"/>
              <a:gd name="connsiteX1" fmla="*/ 2679700 w 2679700"/>
              <a:gd name="connsiteY1" fmla="*/ 93662 h 1860550"/>
              <a:gd name="connsiteX2" fmla="*/ 2622550 w 2679700"/>
              <a:gd name="connsiteY2" fmla="*/ 192087 h 1860550"/>
              <a:gd name="connsiteX3" fmla="*/ 2368550 w 2679700"/>
              <a:gd name="connsiteY3" fmla="*/ 446087 h 1860550"/>
              <a:gd name="connsiteX4" fmla="*/ 2422525 w 2679700"/>
              <a:gd name="connsiteY4" fmla="*/ 500062 h 1860550"/>
              <a:gd name="connsiteX5" fmla="*/ 2254250 w 2679700"/>
              <a:gd name="connsiteY5" fmla="*/ 668337 h 1860550"/>
              <a:gd name="connsiteX6" fmla="*/ 2033588 w 2679700"/>
              <a:gd name="connsiteY6" fmla="*/ 668337 h 1860550"/>
              <a:gd name="connsiteX7" fmla="*/ 2033588 w 2679700"/>
              <a:gd name="connsiteY7" fmla="*/ 855662 h 1860550"/>
              <a:gd name="connsiteX8" fmla="*/ 2189163 w 2679700"/>
              <a:gd name="connsiteY8" fmla="*/ 1012825 h 1860550"/>
              <a:gd name="connsiteX9" fmla="*/ 1957388 w 2679700"/>
              <a:gd name="connsiteY9" fmla="*/ 1244600 h 1860550"/>
              <a:gd name="connsiteX10" fmla="*/ 1957388 w 2679700"/>
              <a:gd name="connsiteY10" fmla="*/ 1457325 h 1860550"/>
              <a:gd name="connsiteX11" fmla="*/ 1809750 w 2679700"/>
              <a:gd name="connsiteY11" fmla="*/ 1457325 h 1860550"/>
              <a:gd name="connsiteX12" fmla="*/ 1697038 w 2679700"/>
              <a:gd name="connsiteY12" fmla="*/ 1568450 h 1860550"/>
              <a:gd name="connsiteX13" fmla="*/ 1104900 w 2679700"/>
              <a:gd name="connsiteY13" fmla="*/ 1568450 h 1860550"/>
              <a:gd name="connsiteX14" fmla="*/ 920750 w 2679700"/>
              <a:gd name="connsiteY14" fmla="*/ 1752600 h 1860550"/>
              <a:gd name="connsiteX15" fmla="*/ 847725 w 2679700"/>
              <a:gd name="connsiteY15" fmla="*/ 1681163 h 1860550"/>
              <a:gd name="connsiteX16" fmla="*/ 668338 w 2679700"/>
              <a:gd name="connsiteY16" fmla="*/ 1860550 h 1860550"/>
              <a:gd name="connsiteX17" fmla="*/ 469900 w 2679700"/>
              <a:gd name="connsiteY17" fmla="*/ 1860550 h 1860550"/>
              <a:gd name="connsiteX18" fmla="*/ 122237 w 2679700"/>
              <a:gd name="connsiteY18" fmla="*/ 1511300 h 1860550"/>
              <a:gd name="connsiteX19" fmla="*/ 122237 w 2679700"/>
              <a:gd name="connsiteY19" fmla="*/ 1206500 h 1860550"/>
              <a:gd name="connsiteX20" fmla="*/ 0 w 2679700"/>
              <a:gd name="connsiteY20" fmla="*/ 1206500 h 1860550"/>
              <a:gd name="connsiteX21" fmla="*/ 0 w 2679700"/>
              <a:gd name="connsiteY21" fmla="*/ 584200 h 1860550"/>
              <a:gd name="connsiteX22" fmla="*/ 92075 w 2679700"/>
              <a:gd name="connsiteY22" fmla="*/ 492125 h 1860550"/>
              <a:gd name="connsiteX23" fmla="*/ 300037 w 2679700"/>
              <a:gd name="connsiteY23" fmla="*/ 700087 h 1860550"/>
              <a:gd name="connsiteX24" fmla="*/ 300037 w 2679700"/>
              <a:gd name="connsiteY24" fmla="*/ 962025 h 1860550"/>
              <a:gd name="connsiteX25" fmla="*/ 587375 w 2679700"/>
              <a:gd name="connsiteY25" fmla="*/ 676275 h 1860550"/>
              <a:gd name="connsiteX26" fmla="*/ 812800 w 2679700"/>
              <a:gd name="connsiteY26" fmla="*/ 452437 h 1860550"/>
              <a:gd name="connsiteX27" fmla="*/ 1438275 w 2679700"/>
              <a:gd name="connsiteY27" fmla="*/ 452437 h 1860550"/>
              <a:gd name="connsiteX28" fmla="*/ 1438275 w 2679700"/>
              <a:gd name="connsiteY28" fmla="*/ 341312 h 1860550"/>
              <a:gd name="connsiteX29" fmla="*/ 1781175 w 2679700"/>
              <a:gd name="connsiteY29" fmla="*/ 341312 h 1860550"/>
              <a:gd name="connsiteX30" fmla="*/ 1912938 w 2679700"/>
              <a:gd name="connsiteY30" fmla="*/ 207962 h 1860550"/>
              <a:gd name="connsiteX31" fmla="*/ 1809750 w 2679700"/>
              <a:gd name="connsiteY31" fmla="*/ 103187 h 1860550"/>
              <a:gd name="connsiteX32" fmla="*/ 2109788 w 2679700"/>
              <a:gd name="connsiteY32" fmla="*/ 103187 h 1860550"/>
              <a:gd name="connsiteX33" fmla="*/ 2292350 w 2679700"/>
              <a:gd name="connsiteY33" fmla="*/ 285750 h 186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679700" h="1860550">
                <a:moveTo>
                  <a:pt x="2578100" y="0"/>
                </a:moveTo>
                <a:lnTo>
                  <a:pt x="2679700" y="93662"/>
                </a:lnTo>
                <a:lnTo>
                  <a:pt x="2622550" y="192087"/>
                </a:lnTo>
                <a:lnTo>
                  <a:pt x="2368550" y="446087"/>
                </a:lnTo>
                <a:lnTo>
                  <a:pt x="2422525" y="500062"/>
                </a:lnTo>
                <a:lnTo>
                  <a:pt x="2254250" y="668337"/>
                </a:lnTo>
                <a:lnTo>
                  <a:pt x="2033588" y="668337"/>
                </a:lnTo>
                <a:lnTo>
                  <a:pt x="2033588" y="855662"/>
                </a:lnTo>
                <a:lnTo>
                  <a:pt x="2189163" y="1012825"/>
                </a:lnTo>
                <a:lnTo>
                  <a:pt x="1957388" y="1244600"/>
                </a:lnTo>
                <a:lnTo>
                  <a:pt x="1957388" y="1457325"/>
                </a:lnTo>
                <a:lnTo>
                  <a:pt x="1809750" y="1457325"/>
                </a:lnTo>
                <a:lnTo>
                  <a:pt x="1697038" y="1568450"/>
                </a:lnTo>
                <a:lnTo>
                  <a:pt x="1104900" y="1568450"/>
                </a:lnTo>
                <a:lnTo>
                  <a:pt x="920750" y="1752600"/>
                </a:lnTo>
                <a:lnTo>
                  <a:pt x="847725" y="1681163"/>
                </a:lnTo>
                <a:lnTo>
                  <a:pt x="668338" y="1860550"/>
                </a:lnTo>
                <a:lnTo>
                  <a:pt x="469900" y="1860550"/>
                </a:lnTo>
                <a:lnTo>
                  <a:pt x="122237" y="1511300"/>
                </a:lnTo>
                <a:lnTo>
                  <a:pt x="122237" y="1206500"/>
                </a:lnTo>
                <a:lnTo>
                  <a:pt x="0" y="1206500"/>
                </a:lnTo>
                <a:lnTo>
                  <a:pt x="0" y="584200"/>
                </a:lnTo>
                <a:lnTo>
                  <a:pt x="92075" y="492125"/>
                </a:lnTo>
                <a:lnTo>
                  <a:pt x="300037" y="700087"/>
                </a:lnTo>
                <a:lnTo>
                  <a:pt x="300037" y="962025"/>
                </a:lnTo>
                <a:lnTo>
                  <a:pt x="587375" y="676275"/>
                </a:lnTo>
                <a:lnTo>
                  <a:pt x="812800" y="452437"/>
                </a:lnTo>
                <a:lnTo>
                  <a:pt x="1438275" y="452437"/>
                </a:lnTo>
                <a:lnTo>
                  <a:pt x="1438275" y="341312"/>
                </a:lnTo>
                <a:lnTo>
                  <a:pt x="1781175" y="341312"/>
                </a:lnTo>
                <a:lnTo>
                  <a:pt x="1912938" y="207962"/>
                </a:lnTo>
                <a:lnTo>
                  <a:pt x="1809750" y="103187"/>
                </a:lnTo>
                <a:lnTo>
                  <a:pt x="2109788" y="103187"/>
                </a:lnTo>
                <a:lnTo>
                  <a:pt x="2292350" y="285750"/>
                </a:lnTo>
                <a:close/>
              </a:path>
            </a:pathLst>
          </a:custGeom>
          <a:solidFill>
            <a:srgbClr val="58585A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525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172" name="Textplatzhalter 171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3927872" y="2119223"/>
            <a:ext cx="729854" cy="748903"/>
          </a:xfrm>
          <a:custGeom>
            <a:avLst/>
            <a:gdLst>
              <a:gd name="connsiteX0" fmla="*/ 811213 w 973138"/>
              <a:gd name="connsiteY0" fmla="*/ 0 h 998537"/>
              <a:gd name="connsiteX1" fmla="*/ 811213 w 973138"/>
              <a:gd name="connsiteY1" fmla="*/ 233362 h 998537"/>
              <a:gd name="connsiteX2" fmla="*/ 973138 w 973138"/>
              <a:gd name="connsiteY2" fmla="*/ 233362 h 998537"/>
              <a:gd name="connsiteX3" fmla="*/ 973138 w 973138"/>
              <a:gd name="connsiteY3" fmla="*/ 842962 h 998537"/>
              <a:gd name="connsiteX4" fmla="*/ 869951 w 973138"/>
              <a:gd name="connsiteY4" fmla="*/ 842962 h 998537"/>
              <a:gd name="connsiteX5" fmla="*/ 720726 w 973138"/>
              <a:gd name="connsiteY5" fmla="*/ 661987 h 998537"/>
              <a:gd name="connsiteX6" fmla="*/ 720726 w 973138"/>
              <a:gd name="connsiteY6" fmla="*/ 998537 h 998537"/>
              <a:gd name="connsiteX7" fmla="*/ 601663 w 973138"/>
              <a:gd name="connsiteY7" fmla="*/ 998537 h 998537"/>
              <a:gd name="connsiteX8" fmla="*/ 365125 w 973138"/>
              <a:gd name="connsiteY8" fmla="*/ 811212 h 998537"/>
              <a:gd name="connsiteX9" fmla="*/ 0 w 973138"/>
              <a:gd name="connsiteY9" fmla="*/ 811212 h 998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3138" h="998537">
                <a:moveTo>
                  <a:pt x="811213" y="0"/>
                </a:moveTo>
                <a:lnTo>
                  <a:pt x="811213" y="233362"/>
                </a:lnTo>
                <a:lnTo>
                  <a:pt x="973138" y="233362"/>
                </a:lnTo>
                <a:lnTo>
                  <a:pt x="973138" y="842962"/>
                </a:lnTo>
                <a:lnTo>
                  <a:pt x="869951" y="842962"/>
                </a:lnTo>
                <a:lnTo>
                  <a:pt x="720726" y="661987"/>
                </a:lnTo>
                <a:lnTo>
                  <a:pt x="720726" y="998537"/>
                </a:lnTo>
                <a:lnTo>
                  <a:pt x="601663" y="998537"/>
                </a:lnTo>
                <a:lnTo>
                  <a:pt x="365125" y="811212"/>
                </a:lnTo>
                <a:lnTo>
                  <a:pt x="0" y="811212"/>
                </a:lnTo>
                <a:close/>
              </a:path>
            </a:pathLst>
          </a:custGeom>
          <a:solidFill>
            <a:srgbClr val="58585A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525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174" name="Textplatzhalter 173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4288632" y="1673929"/>
            <a:ext cx="844154" cy="445294"/>
          </a:xfrm>
          <a:custGeom>
            <a:avLst/>
            <a:gdLst>
              <a:gd name="connsiteX0" fmla="*/ 344487 w 1125538"/>
              <a:gd name="connsiteY0" fmla="*/ 0 h 593725"/>
              <a:gd name="connsiteX1" fmla="*/ 520700 w 1125538"/>
              <a:gd name="connsiteY1" fmla="*/ 0 h 593725"/>
              <a:gd name="connsiteX2" fmla="*/ 700088 w 1125538"/>
              <a:gd name="connsiteY2" fmla="*/ 179387 h 593725"/>
              <a:gd name="connsiteX3" fmla="*/ 835026 w 1125538"/>
              <a:gd name="connsiteY3" fmla="*/ 47625 h 593725"/>
              <a:gd name="connsiteX4" fmla="*/ 1125538 w 1125538"/>
              <a:gd name="connsiteY4" fmla="*/ 338138 h 593725"/>
              <a:gd name="connsiteX5" fmla="*/ 1125538 w 1125538"/>
              <a:gd name="connsiteY5" fmla="*/ 492125 h 593725"/>
              <a:gd name="connsiteX6" fmla="*/ 830263 w 1125538"/>
              <a:gd name="connsiteY6" fmla="*/ 492125 h 593725"/>
              <a:gd name="connsiteX7" fmla="*/ 720725 w 1125538"/>
              <a:gd name="connsiteY7" fmla="*/ 593725 h 593725"/>
              <a:gd name="connsiteX8" fmla="*/ 330200 w 1125538"/>
              <a:gd name="connsiteY8" fmla="*/ 593725 h 593725"/>
              <a:gd name="connsiteX9" fmla="*/ 330200 w 1125538"/>
              <a:gd name="connsiteY9" fmla="*/ 344488 h 593725"/>
              <a:gd name="connsiteX10" fmla="*/ 0 w 1125538"/>
              <a:gd name="connsiteY10" fmla="*/ 344488 h 593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25538" h="593725">
                <a:moveTo>
                  <a:pt x="344487" y="0"/>
                </a:moveTo>
                <a:lnTo>
                  <a:pt x="520700" y="0"/>
                </a:lnTo>
                <a:lnTo>
                  <a:pt x="700088" y="179387"/>
                </a:lnTo>
                <a:lnTo>
                  <a:pt x="835026" y="47625"/>
                </a:lnTo>
                <a:lnTo>
                  <a:pt x="1125538" y="338138"/>
                </a:lnTo>
                <a:lnTo>
                  <a:pt x="1125538" y="492125"/>
                </a:lnTo>
                <a:lnTo>
                  <a:pt x="830263" y="492125"/>
                </a:lnTo>
                <a:lnTo>
                  <a:pt x="720725" y="593725"/>
                </a:lnTo>
                <a:lnTo>
                  <a:pt x="330200" y="593725"/>
                </a:lnTo>
                <a:lnTo>
                  <a:pt x="330200" y="344488"/>
                </a:lnTo>
                <a:lnTo>
                  <a:pt x="0" y="344488"/>
                </a:lnTo>
                <a:close/>
              </a:path>
            </a:pathLst>
          </a:custGeom>
          <a:solidFill>
            <a:srgbClr val="58585A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525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176" name="Textplatzhalter 17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4361260" y="2525226"/>
            <a:ext cx="633413" cy="956072"/>
          </a:xfrm>
          <a:custGeom>
            <a:avLst/>
            <a:gdLst>
              <a:gd name="connsiteX0" fmla="*/ 395287 w 844550"/>
              <a:gd name="connsiteY0" fmla="*/ 0 h 1274762"/>
              <a:gd name="connsiteX1" fmla="*/ 708025 w 844550"/>
              <a:gd name="connsiteY1" fmla="*/ 69850 h 1274762"/>
              <a:gd name="connsiteX2" fmla="*/ 587375 w 844550"/>
              <a:gd name="connsiteY2" fmla="*/ 166687 h 1274762"/>
              <a:gd name="connsiteX3" fmla="*/ 587375 w 844550"/>
              <a:gd name="connsiteY3" fmla="*/ 269875 h 1274762"/>
              <a:gd name="connsiteX4" fmla="*/ 804863 w 844550"/>
              <a:gd name="connsiteY4" fmla="*/ 269875 h 1274762"/>
              <a:gd name="connsiteX5" fmla="*/ 804863 w 844550"/>
              <a:gd name="connsiteY5" fmla="*/ 506412 h 1274762"/>
              <a:gd name="connsiteX6" fmla="*/ 698500 w 844550"/>
              <a:gd name="connsiteY6" fmla="*/ 612775 h 1274762"/>
              <a:gd name="connsiteX7" fmla="*/ 844550 w 844550"/>
              <a:gd name="connsiteY7" fmla="*/ 758825 h 1274762"/>
              <a:gd name="connsiteX8" fmla="*/ 844550 w 844550"/>
              <a:gd name="connsiteY8" fmla="*/ 903287 h 1274762"/>
              <a:gd name="connsiteX9" fmla="*/ 715963 w 844550"/>
              <a:gd name="connsiteY9" fmla="*/ 903287 h 1274762"/>
              <a:gd name="connsiteX10" fmla="*/ 715963 w 844550"/>
              <a:gd name="connsiteY10" fmla="*/ 1049337 h 1274762"/>
              <a:gd name="connsiteX11" fmla="*/ 587375 w 844550"/>
              <a:gd name="connsiteY11" fmla="*/ 1176337 h 1274762"/>
              <a:gd name="connsiteX12" fmla="*/ 587375 w 844550"/>
              <a:gd name="connsiteY12" fmla="*/ 1147762 h 1274762"/>
              <a:gd name="connsiteX13" fmla="*/ 415925 w 844550"/>
              <a:gd name="connsiteY13" fmla="*/ 1147762 h 1274762"/>
              <a:gd name="connsiteX14" fmla="*/ 287337 w 844550"/>
              <a:gd name="connsiteY14" fmla="*/ 1274762 h 1274762"/>
              <a:gd name="connsiteX15" fmla="*/ 0 w 844550"/>
              <a:gd name="connsiteY15" fmla="*/ 987425 h 1274762"/>
              <a:gd name="connsiteX16" fmla="*/ 0 w 844550"/>
              <a:gd name="connsiteY16" fmla="*/ 811212 h 1274762"/>
              <a:gd name="connsiteX17" fmla="*/ 142875 w 844550"/>
              <a:gd name="connsiteY17" fmla="*/ 811212 h 1274762"/>
              <a:gd name="connsiteX18" fmla="*/ 142875 w 844550"/>
              <a:gd name="connsiteY18" fmla="*/ 457200 h 1274762"/>
              <a:gd name="connsiteX19" fmla="*/ 142875 w 844550"/>
              <a:gd name="connsiteY19" fmla="*/ 120650 h 1274762"/>
              <a:gd name="connsiteX20" fmla="*/ 292100 w 844550"/>
              <a:gd name="connsiteY20" fmla="*/ 301625 h 1274762"/>
              <a:gd name="connsiteX21" fmla="*/ 395287 w 844550"/>
              <a:gd name="connsiteY21" fmla="*/ 301625 h 1274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44550" h="1274762">
                <a:moveTo>
                  <a:pt x="395287" y="0"/>
                </a:moveTo>
                <a:lnTo>
                  <a:pt x="708025" y="69850"/>
                </a:lnTo>
                <a:lnTo>
                  <a:pt x="587375" y="166687"/>
                </a:lnTo>
                <a:lnTo>
                  <a:pt x="587375" y="269875"/>
                </a:lnTo>
                <a:lnTo>
                  <a:pt x="804863" y="269875"/>
                </a:lnTo>
                <a:lnTo>
                  <a:pt x="804863" y="506412"/>
                </a:lnTo>
                <a:lnTo>
                  <a:pt x="698500" y="612775"/>
                </a:lnTo>
                <a:lnTo>
                  <a:pt x="844550" y="758825"/>
                </a:lnTo>
                <a:lnTo>
                  <a:pt x="844550" y="903287"/>
                </a:lnTo>
                <a:lnTo>
                  <a:pt x="715963" y="903287"/>
                </a:lnTo>
                <a:lnTo>
                  <a:pt x="715963" y="1049337"/>
                </a:lnTo>
                <a:lnTo>
                  <a:pt x="587375" y="1176337"/>
                </a:lnTo>
                <a:lnTo>
                  <a:pt x="587375" y="1147762"/>
                </a:lnTo>
                <a:lnTo>
                  <a:pt x="415925" y="1147762"/>
                </a:lnTo>
                <a:lnTo>
                  <a:pt x="287337" y="1274762"/>
                </a:lnTo>
                <a:lnTo>
                  <a:pt x="0" y="987425"/>
                </a:lnTo>
                <a:lnTo>
                  <a:pt x="0" y="811212"/>
                </a:lnTo>
                <a:lnTo>
                  <a:pt x="142875" y="811212"/>
                </a:lnTo>
                <a:lnTo>
                  <a:pt x="142875" y="457200"/>
                </a:lnTo>
                <a:lnTo>
                  <a:pt x="142875" y="120650"/>
                </a:lnTo>
                <a:lnTo>
                  <a:pt x="292100" y="301625"/>
                </a:lnTo>
                <a:lnTo>
                  <a:pt x="395287" y="301625"/>
                </a:lnTo>
                <a:close/>
              </a:path>
            </a:pathLst>
          </a:custGeom>
          <a:solidFill>
            <a:srgbClr val="58585A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525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178" name="Textplatzhalter 177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4536282" y="2043023"/>
            <a:ext cx="1758554" cy="1729978"/>
          </a:xfrm>
          <a:custGeom>
            <a:avLst/>
            <a:gdLst>
              <a:gd name="connsiteX0" fmla="*/ 500062 w 2344738"/>
              <a:gd name="connsiteY0" fmla="*/ 0 h 2306637"/>
              <a:gd name="connsiteX1" fmla="*/ 795337 w 2344738"/>
              <a:gd name="connsiteY1" fmla="*/ 0 h 2306637"/>
              <a:gd name="connsiteX2" fmla="*/ 571500 w 2344738"/>
              <a:gd name="connsiteY2" fmla="*/ 223837 h 2306637"/>
              <a:gd name="connsiteX3" fmla="*/ 674687 w 2344738"/>
              <a:gd name="connsiteY3" fmla="*/ 328612 h 2306637"/>
              <a:gd name="connsiteX4" fmla="*/ 750887 w 2344738"/>
              <a:gd name="connsiteY4" fmla="*/ 252412 h 2306637"/>
              <a:gd name="connsiteX5" fmla="*/ 839787 w 2344738"/>
              <a:gd name="connsiteY5" fmla="*/ 341312 h 2306637"/>
              <a:gd name="connsiteX6" fmla="*/ 679450 w 2344738"/>
              <a:gd name="connsiteY6" fmla="*/ 500062 h 2306637"/>
              <a:gd name="connsiteX7" fmla="*/ 771525 w 2344738"/>
              <a:gd name="connsiteY7" fmla="*/ 592137 h 2306637"/>
              <a:gd name="connsiteX8" fmla="*/ 911225 w 2344738"/>
              <a:gd name="connsiteY8" fmla="*/ 452437 h 2306637"/>
              <a:gd name="connsiteX9" fmla="*/ 911225 w 2344738"/>
              <a:gd name="connsiteY9" fmla="*/ 357187 h 2306637"/>
              <a:gd name="connsiteX10" fmla="*/ 1071563 w 2344738"/>
              <a:gd name="connsiteY10" fmla="*/ 357187 h 2306637"/>
              <a:gd name="connsiteX11" fmla="*/ 1174750 w 2344738"/>
              <a:gd name="connsiteY11" fmla="*/ 254000 h 2306637"/>
              <a:gd name="connsiteX12" fmla="*/ 971550 w 2344738"/>
              <a:gd name="connsiteY12" fmla="*/ 50800 h 2306637"/>
              <a:gd name="connsiteX13" fmla="*/ 1377950 w 2344738"/>
              <a:gd name="connsiteY13" fmla="*/ 50800 h 2306637"/>
              <a:gd name="connsiteX14" fmla="*/ 1516063 w 2344738"/>
              <a:gd name="connsiteY14" fmla="*/ 188912 h 2306637"/>
              <a:gd name="connsiteX15" fmla="*/ 1516063 w 2344738"/>
              <a:gd name="connsiteY15" fmla="*/ 1223962 h 2306637"/>
              <a:gd name="connsiteX16" fmla="*/ 1730376 w 2344738"/>
              <a:gd name="connsiteY16" fmla="*/ 1223962 h 2306637"/>
              <a:gd name="connsiteX17" fmla="*/ 1844676 w 2344738"/>
              <a:gd name="connsiteY17" fmla="*/ 1338262 h 2306637"/>
              <a:gd name="connsiteX18" fmla="*/ 2344738 w 2344738"/>
              <a:gd name="connsiteY18" fmla="*/ 1338262 h 2306637"/>
              <a:gd name="connsiteX19" fmla="*/ 2344738 w 2344738"/>
              <a:gd name="connsiteY19" fmla="*/ 1630362 h 2306637"/>
              <a:gd name="connsiteX20" fmla="*/ 2058988 w 2344738"/>
              <a:gd name="connsiteY20" fmla="*/ 1916112 h 2306637"/>
              <a:gd name="connsiteX21" fmla="*/ 1876426 w 2344738"/>
              <a:gd name="connsiteY21" fmla="*/ 1733550 h 2306637"/>
              <a:gd name="connsiteX22" fmla="*/ 1576388 w 2344738"/>
              <a:gd name="connsiteY22" fmla="*/ 1733550 h 2306637"/>
              <a:gd name="connsiteX23" fmla="*/ 1679576 w 2344738"/>
              <a:gd name="connsiteY23" fmla="*/ 1838325 h 2306637"/>
              <a:gd name="connsiteX24" fmla="*/ 1547813 w 2344738"/>
              <a:gd name="connsiteY24" fmla="*/ 1971675 h 2306637"/>
              <a:gd name="connsiteX25" fmla="*/ 1204913 w 2344738"/>
              <a:gd name="connsiteY25" fmla="*/ 1971675 h 2306637"/>
              <a:gd name="connsiteX26" fmla="*/ 1204913 w 2344738"/>
              <a:gd name="connsiteY26" fmla="*/ 2082800 h 2306637"/>
              <a:gd name="connsiteX27" fmla="*/ 579437 w 2344738"/>
              <a:gd name="connsiteY27" fmla="*/ 2082800 h 2306637"/>
              <a:gd name="connsiteX28" fmla="*/ 354012 w 2344738"/>
              <a:gd name="connsiteY28" fmla="*/ 2306637 h 2306637"/>
              <a:gd name="connsiteX29" fmla="*/ 354012 w 2344738"/>
              <a:gd name="connsiteY29" fmla="*/ 1819275 h 2306637"/>
              <a:gd name="connsiteX30" fmla="*/ 482600 w 2344738"/>
              <a:gd name="connsiteY30" fmla="*/ 1692275 h 2306637"/>
              <a:gd name="connsiteX31" fmla="*/ 482600 w 2344738"/>
              <a:gd name="connsiteY31" fmla="*/ 1546225 h 2306637"/>
              <a:gd name="connsiteX32" fmla="*/ 611187 w 2344738"/>
              <a:gd name="connsiteY32" fmla="*/ 1546225 h 2306637"/>
              <a:gd name="connsiteX33" fmla="*/ 611187 w 2344738"/>
              <a:gd name="connsiteY33" fmla="*/ 1401762 h 2306637"/>
              <a:gd name="connsiteX34" fmla="*/ 465137 w 2344738"/>
              <a:gd name="connsiteY34" fmla="*/ 1255712 h 2306637"/>
              <a:gd name="connsiteX35" fmla="*/ 571500 w 2344738"/>
              <a:gd name="connsiteY35" fmla="*/ 1149350 h 2306637"/>
              <a:gd name="connsiteX36" fmla="*/ 571500 w 2344738"/>
              <a:gd name="connsiteY36" fmla="*/ 912812 h 2306637"/>
              <a:gd name="connsiteX37" fmla="*/ 354012 w 2344738"/>
              <a:gd name="connsiteY37" fmla="*/ 912812 h 2306637"/>
              <a:gd name="connsiteX38" fmla="*/ 354012 w 2344738"/>
              <a:gd name="connsiteY38" fmla="*/ 809625 h 2306637"/>
              <a:gd name="connsiteX39" fmla="*/ 474662 w 2344738"/>
              <a:gd name="connsiteY39" fmla="*/ 712788 h 2306637"/>
              <a:gd name="connsiteX40" fmla="*/ 161925 w 2344738"/>
              <a:gd name="connsiteY40" fmla="*/ 642937 h 2306637"/>
              <a:gd name="connsiteX41" fmla="*/ 161925 w 2344738"/>
              <a:gd name="connsiteY41" fmla="*/ 334962 h 2306637"/>
              <a:gd name="connsiteX42" fmla="*/ 0 w 2344738"/>
              <a:gd name="connsiteY42" fmla="*/ 334962 h 2306637"/>
              <a:gd name="connsiteX43" fmla="*/ 0 w 2344738"/>
              <a:gd name="connsiteY43" fmla="*/ 101600 h 2306637"/>
              <a:gd name="connsiteX44" fmla="*/ 390525 w 2344738"/>
              <a:gd name="connsiteY44" fmla="*/ 101600 h 2306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344738" h="2306637">
                <a:moveTo>
                  <a:pt x="500062" y="0"/>
                </a:moveTo>
                <a:lnTo>
                  <a:pt x="795337" y="0"/>
                </a:lnTo>
                <a:lnTo>
                  <a:pt x="571500" y="223837"/>
                </a:lnTo>
                <a:lnTo>
                  <a:pt x="674687" y="328612"/>
                </a:lnTo>
                <a:lnTo>
                  <a:pt x="750887" y="252412"/>
                </a:lnTo>
                <a:lnTo>
                  <a:pt x="839787" y="341312"/>
                </a:lnTo>
                <a:lnTo>
                  <a:pt x="679450" y="500062"/>
                </a:lnTo>
                <a:lnTo>
                  <a:pt x="771525" y="592137"/>
                </a:lnTo>
                <a:lnTo>
                  <a:pt x="911225" y="452437"/>
                </a:lnTo>
                <a:lnTo>
                  <a:pt x="911225" y="357187"/>
                </a:lnTo>
                <a:lnTo>
                  <a:pt x="1071563" y="357187"/>
                </a:lnTo>
                <a:lnTo>
                  <a:pt x="1174750" y="254000"/>
                </a:lnTo>
                <a:lnTo>
                  <a:pt x="971550" y="50800"/>
                </a:lnTo>
                <a:lnTo>
                  <a:pt x="1377950" y="50800"/>
                </a:lnTo>
                <a:lnTo>
                  <a:pt x="1516063" y="188912"/>
                </a:lnTo>
                <a:lnTo>
                  <a:pt x="1516063" y="1223962"/>
                </a:lnTo>
                <a:lnTo>
                  <a:pt x="1730376" y="1223962"/>
                </a:lnTo>
                <a:lnTo>
                  <a:pt x="1844676" y="1338262"/>
                </a:lnTo>
                <a:lnTo>
                  <a:pt x="2344738" y="1338262"/>
                </a:lnTo>
                <a:lnTo>
                  <a:pt x="2344738" y="1630362"/>
                </a:lnTo>
                <a:lnTo>
                  <a:pt x="2058988" y="1916112"/>
                </a:lnTo>
                <a:lnTo>
                  <a:pt x="1876426" y="1733550"/>
                </a:lnTo>
                <a:lnTo>
                  <a:pt x="1576388" y="1733550"/>
                </a:lnTo>
                <a:lnTo>
                  <a:pt x="1679576" y="1838325"/>
                </a:lnTo>
                <a:lnTo>
                  <a:pt x="1547813" y="1971675"/>
                </a:lnTo>
                <a:lnTo>
                  <a:pt x="1204913" y="1971675"/>
                </a:lnTo>
                <a:lnTo>
                  <a:pt x="1204913" y="2082800"/>
                </a:lnTo>
                <a:lnTo>
                  <a:pt x="579437" y="2082800"/>
                </a:lnTo>
                <a:lnTo>
                  <a:pt x="354012" y="2306637"/>
                </a:lnTo>
                <a:lnTo>
                  <a:pt x="354012" y="1819275"/>
                </a:lnTo>
                <a:lnTo>
                  <a:pt x="482600" y="1692275"/>
                </a:lnTo>
                <a:lnTo>
                  <a:pt x="482600" y="1546225"/>
                </a:lnTo>
                <a:lnTo>
                  <a:pt x="611187" y="1546225"/>
                </a:lnTo>
                <a:lnTo>
                  <a:pt x="611187" y="1401762"/>
                </a:lnTo>
                <a:lnTo>
                  <a:pt x="465137" y="1255712"/>
                </a:lnTo>
                <a:lnTo>
                  <a:pt x="571500" y="1149350"/>
                </a:lnTo>
                <a:lnTo>
                  <a:pt x="571500" y="912812"/>
                </a:lnTo>
                <a:lnTo>
                  <a:pt x="354012" y="912812"/>
                </a:lnTo>
                <a:lnTo>
                  <a:pt x="354012" y="809625"/>
                </a:lnTo>
                <a:lnTo>
                  <a:pt x="474662" y="712788"/>
                </a:lnTo>
                <a:lnTo>
                  <a:pt x="161925" y="642937"/>
                </a:lnTo>
                <a:lnTo>
                  <a:pt x="161925" y="334962"/>
                </a:lnTo>
                <a:lnTo>
                  <a:pt x="0" y="334962"/>
                </a:lnTo>
                <a:lnTo>
                  <a:pt x="0" y="101600"/>
                </a:lnTo>
                <a:lnTo>
                  <a:pt x="390525" y="10160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525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180" name="Textplatzhalter 179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5438776" y="1145292"/>
            <a:ext cx="747713" cy="1087040"/>
          </a:xfrm>
          <a:custGeom>
            <a:avLst/>
            <a:gdLst>
              <a:gd name="connsiteX0" fmla="*/ 996950 w 996950"/>
              <a:gd name="connsiteY0" fmla="*/ 0 h 1449387"/>
              <a:gd name="connsiteX1" fmla="*/ 996950 w 996950"/>
              <a:gd name="connsiteY1" fmla="*/ 1449387 h 1449387"/>
              <a:gd name="connsiteX2" fmla="*/ 728663 w 996950"/>
              <a:gd name="connsiteY2" fmla="*/ 1181100 h 1449387"/>
              <a:gd name="connsiteX3" fmla="*/ 525462 w 996950"/>
              <a:gd name="connsiteY3" fmla="*/ 1385887 h 1449387"/>
              <a:gd name="connsiteX4" fmla="*/ 312737 w 996950"/>
              <a:gd name="connsiteY4" fmla="*/ 1385887 h 1449387"/>
              <a:gd name="connsiteX5" fmla="*/ 174625 w 996950"/>
              <a:gd name="connsiteY5" fmla="*/ 1247775 h 1449387"/>
              <a:gd name="connsiteX6" fmla="*/ 433387 w 996950"/>
              <a:gd name="connsiteY6" fmla="*/ 989012 h 1449387"/>
              <a:gd name="connsiteX7" fmla="*/ 433387 w 996950"/>
              <a:gd name="connsiteY7" fmla="*/ 735012 h 1449387"/>
              <a:gd name="connsiteX8" fmla="*/ 47625 w 996950"/>
              <a:gd name="connsiteY8" fmla="*/ 1117600 h 1449387"/>
              <a:gd name="connsiteX9" fmla="*/ 306387 w 996950"/>
              <a:gd name="connsiteY9" fmla="*/ 860425 h 1449387"/>
              <a:gd name="connsiteX10" fmla="*/ 0 w 996950"/>
              <a:gd name="connsiteY10" fmla="*/ 554037 h 1449387"/>
              <a:gd name="connsiteX11" fmla="*/ 0 w 996950"/>
              <a:gd name="connsiteY11" fmla="*/ 436562 h 1449387"/>
              <a:gd name="connsiteX12" fmla="*/ 492125 w 996950"/>
              <a:gd name="connsiteY12" fmla="*/ 436562 h 1449387"/>
              <a:gd name="connsiteX13" fmla="*/ 642938 w 996950"/>
              <a:gd name="connsiteY13" fmla="*/ 285750 h 1449387"/>
              <a:gd name="connsiteX14" fmla="*/ 773113 w 996950"/>
              <a:gd name="connsiteY14" fmla="*/ 415925 h 1449387"/>
              <a:gd name="connsiteX15" fmla="*/ 909638 w 996950"/>
              <a:gd name="connsiteY15" fmla="*/ 415925 h 1449387"/>
              <a:gd name="connsiteX16" fmla="*/ 909638 w 996950"/>
              <a:gd name="connsiteY16" fmla="*/ 88900 h 1449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96950" h="1449387">
                <a:moveTo>
                  <a:pt x="996950" y="0"/>
                </a:moveTo>
                <a:lnTo>
                  <a:pt x="996950" y="1449387"/>
                </a:lnTo>
                <a:lnTo>
                  <a:pt x="728663" y="1181100"/>
                </a:lnTo>
                <a:lnTo>
                  <a:pt x="525462" y="1385887"/>
                </a:lnTo>
                <a:lnTo>
                  <a:pt x="312737" y="1385887"/>
                </a:lnTo>
                <a:lnTo>
                  <a:pt x="174625" y="1247775"/>
                </a:lnTo>
                <a:lnTo>
                  <a:pt x="433387" y="989012"/>
                </a:lnTo>
                <a:lnTo>
                  <a:pt x="433387" y="735012"/>
                </a:lnTo>
                <a:lnTo>
                  <a:pt x="47625" y="1117600"/>
                </a:lnTo>
                <a:lnTo>
                  <a:pt x="306387" y="860425"/>
                </a:lnTo>
                <a:lnTo>
                  <a:pt x="0" y="554037"/>
                </a:lnTo>
                <a:lnTo>
                  <a:pt x="0" y="436562"/>
                </a:lnTo>
                <a:lnTo>
                  <a:pt x="492125" y="436562"/>
                </a:lnTo>
                <a:lnTo>
                  <a:pt x="642938" y="285750"/>
                </a:lnTo>
                <a:lnTo>
                  <a:pt x="773113" y="415925"/>
                </a:lnTo>
                <a:lnTo>
                  <a:pt x="909638" y="415925"/>
                </a:lnTo>
                <a:lnTo>
                  <a:pt x="909638" y="88900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525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182" name="Textplatzhalter 181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5673329" y="2031117"/>
            <a:ext cx="723900" cy="929878"/>
          </a:xfrm>
          <a:custGeom>
            <a:avLst/>
            <a:gdLst>
              <a:gd name="connsiteX0" fmla="*/ 415925 w 965200"/>
              <a:gd name="connsiteY0" fmla="*/ 0 h 1239837"/>
              <a:gd name="connsiteX1" fmla="*/ 684213 w 965200"/>
              <a:gd name="connsiteY1" fmla="*/ 268288 h 1239837"/>
              <a:gd name="connsiteX2" fmla="*/ 684213 w 965200"/>
              <a:gd name="connsiteY2" fmla="*/ 452437 h 1239837"/>
              <a:gd name="connsiteX3" fmla="*/ 965200 w 965200"/>
              <a:gd name="connsiteY3" fmla="*/ 733425 h 1239837"/>
              <a:gd name="connsiteX4" fmla="*/ 471488 w 965200"/>
              <a:gd name="connsiteY4" fmla="*/ 733425 h 1239837"/>
              <a:gd name="connsiteX5" fmla="*/ 214312 w 965200"/>
              <a:gd name="connsiteY5" fmla="*/ 1004887 h 1239837"/>
              <a:gd name="connsiteX6" fmla="*/ 214312 w 965200"/>
              <a:gd name="connsiteY6" fmla="*/ 1239837 h 1239837"/>
              <a:gd name="connsiteX7" fmla="*/ 0 w 965200"/>
              <a:gd name="connsiteY7" fmla="*/ 1239837 h 1239837"/>
              <a:gd name="connsiteX8" fmla="*/ 0 w 965200"/>
              <a:gd name="connsiteY8" fmla="*/ 204787 h 1239837"/>
              <a:gd name="connsiteX9" fmla="*/ 212725 w 965200"/>
              <a:gd name="connsiteY9" fmla="*/ 204787 h 1239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65200" h="1239837">
                <a:moveTo>
                  <a:pt x="415925" y="0"/>
                </a:moveTo>
                <a:lnTo>
                  <a:pt x="684213" y="268288"/>
                </a:lnTo>
                <a:lnTo>
                  <a:pt x="684213" y="452437"/>
                </a:lnTo>
                <a:lnTo>
                  <a:pt x="965200" y="733425"/>
                </a:lnTo>
                <a:lnTo>
                  <a:pt x="471488" y="733425"/>
                </a:lnTo>
                <a:lnTo>
                  <a:pt x="214312" y="1004887"/>
                </a:lnTo>
                <a:lnTo>
                  <a:pt x="214312" y="1239837"/>
                </a:lnTo>
                <a:lnTo>
                  <a:pt x="0" y="1239837"/>
                </a:lnTo>
                <a:lnTo>
                  <a:pt x="0" y="204787"/>
                </a:lnTo>
                <a:lnTo>
                  <a:pt x="212725" y="204787"/>
                </a:lnTo>
                <a:close/>
              </a:path>
            </a:pathLst>
          </a:custGeom>
          <a:solidFill>
            <a:srgbClr val="58585A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525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187" name="Textplatzhalter 186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5014913" y="1327457"/>
            <a:ext cx="653654" cy="656034"/>
          </a:xfrm>
          <a:custGeom>
            <a:avLst/>
            <a:gdLst>
              <a:gd name="connsiteX0" fmla="*/ 381000 w 871538"/>
              <a:gd name="connsiteY0" fmla="*/ 0 h 874712"/>
              <a:gd name="connsiteX1" fmla="*/ 381000 w 871538"/>
              <a:gd name="connsiteY1" fmla="*/ 346075 h 874712"/>
              <a:gd name="connsiteX2" fmla="*/ 382588 w 871538"/>
              <a:gd name="connsiteY2" fmla="*/ 346075 h 874712"/>
              <a:gd name="connsiteX3" fmla="*/ 388938 w 871538"/>
              <a:gd name="connsiteY3" fmla="*/ 341312 h 874712"/>
              <a:gd name="connsiteX4" fmla="*/ 409575 w 871538"/>
              <a:gd name="connsiteY4" fmla="*/ 325437 h 874712"/>
              <a:gd name="connsiteX5" fmla="*/ 473076 w 871538"/>
              <a:gd name="connsiteY5" fmla="*/ 273050 h 874712"/>
              <a:gd name="connsiteX6" fmla="*/ 565151 w 871538"/>
              <a:gd name="connsiteY6" fmla="*/ 193675 h 874712"/>
              <a:gd name="connsiteX7" fmla="*/ 565151 w 871538"/>
              <a:gd name="connsiteY7" fmla="*/ 311150 h 874712"/>
              <a:gd name="connsiteX8" fmla="*/ 871538 w 871538"/>
              <a:gd name="connsiteY8" fmla="*/ 617537 h 874712"/>
              <a:gd name="connsiteX9" fmla="*/ 612776 w 871538"/>
              <a:gd name="connsiteY9" fmla="*/ 874712 h 874712"/>
              <a:gd name="connsiteX10" fmla="*/ 436563 w 871538"/>
              <a:gd name="connsiteY10" fmla="*/ 698500 h 874712"/>
              <a:gd name="connsiteX11" fmla="*/ 436563 w 871538"/>
              <a:gd name="connsiteY11" fmla="*/ 461962 h 874712"/>
              <a:gd name="connsiteX12" fmla="*/ 244475 w 871538"/>
              <a:gd name="connsiteY12" fmla="*/ 461962 h 874712"/>
              <a:gd name="connsiteX13" fmla="*/ 244475 w 871538"/>
              <a:gd name="connsiteY13" fmla="*/ 644525 h 874712"/>
              <a:gd name="connsiteX14" fmla="*/ 0 w 871538"/>
              <a:gd name="connsiteY14" fmla="*/ 644525 h 874712"/>
              <a:gd name="connsiteX15" fmla="*/ 206375 w 871538"/>
              <a:gd name="connsiteY15" fmla="*/ 436562 h 874712"/>
              <a:gd name="connsiteX16" fmla="*/ 74612 w 871538"/>
              <a:gd name="connsiteY16" fmla="*/ 303212 h 874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71538" h="874712">
                <a:moveTo>
                  <a:pt x="381000" y="0"/>
                </a:moveTo>
                <a:lnTo>
                  <a:pt x="381000" y="346075"/>
                </a:lnTo>
                <a:lnTo>
                  <a:pt x="382588" y="346075"/>
                </a:lnTo>
                <a:lnTo>
                  <a:pt x="388938" y="341312"/>
                </a:lnTo>
                <a:lnTo>
                  <a:pt x="409575" y="325437"/>
                </a:lnTo>
                <a:lnTo>
                  <a:pt x="473076" y="273050"/>
                </a:lnTo>
                <a:lnTo>
                  <a:pt x="565151" y="193675"/>
                </a:lnTo>
                <a:lnTo>
                  <a:pt x="565151" y="311150"/>
                </a:lnTo>
                <a:lnTo>
                  <a:pt x="871538" y="617537"/>
                </a:lnTo>
                <a:lnTo>
                  <a:pt x="612776" y="874712"/>
                </a:lnTo>
                <a:lnTo>
                  <a:pt x="436563" y="698500"/>
                </a:lnTo>
                <a:lnTo>
                  <a:pt x="436563" y="461962"/>
                </a:lnTo>
                <a:lnTo>
                  <a:pt x="244475" y="461962"/>
                </a:lnTo>
                <a:lnTo>
                  <a:pt x="244475" y="644525"/>
                </a:lnTo>
                <a:lnTo>
                  <a:pt x="0" y="644525"/>
                </a:lnTo>
                <a:lnTo>
                  <a:pt x="206375" y="436562"/>
                </a:lnTo>
                <a:lnTo>
                  <a:pt x="74612" y="303212"/>
                </a:lnTo>
                <a:close/>
              </a:path>
            </a:pathLst>
          </a:custGeom>
          <a:solidFill>
            <a:srgbClr val="58585A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525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189" name="Textplatzhalter 188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6186489" y="1347698"/>
            <a:ext cx="636985" cy="857250"/>
          </a:xfrm>
          <a:custGeom>
            <a:avLst/>
            <a:gdLst>
              <a:gd name="connsiteX0" fmla="*/ 0 w 849313"/>
              <a:gd name="connsiteY0" fmla="*/ 0 h 1143000"/>
              <a:gd name="connsiteX1" fmla="*/ 295275 w 849313"/>
              <a:gd name="connsiteY1" fmla="*/ 0 h 1143000"/>
              <a:gd name="connsiteX2" fmla="*/ 849313 w 849313"/>
              <a:gd name="connsiteY2" fmla="*/ 555625 h 1143000"/>
              <a:gd name="connsiteX3" fmla="*/ 849313 w 849313"/>
              <a:gd name="connsiteY3" fmla="*/ 773113 h 1143000"/>
              <a:gd name="connsiteX4" fmla="*/ 476250 w 849313"/>
              <a:gd name="connsiteY4" fmla="*/ 1143000 h 1143000"/>
              <a:gd name="connsiteX5" fmla="*/ 358775 w 849313"/>
              <a:gd name="connsiteY5" fmla="*/ 1057275 h 1143000"/>
              <a:gd name="connsiteX6" fmla="*/ 106362 w 849313"/>
              <a:gd name="connsiteY6" fmla="*/ 1057275 h 1143000"/>
              <a:gd name="connsiteX7" fmla="*/ 0 w 849313"/>
              <a:gd name="connsiteY7" fmla="*/ 950913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9313" h="1143000">
                <a:moveTo>
                  <a:pt x="0" y="0"/>
                </a:moveTo>
                <a:lnTo>
                  <a:pt x="295275" y="0"/>
                </a:lnTo>
                <a:lnTo>
                  <a:pt x="849313" y="555625"/>
                </a:lnTo>
                <a:lnTo>
                  <a:pt x="849313" y="773113"/>
                </a:lnTo>
                <a:lnTo>
                  <a:pt x="476250" y="1143000"/>
                </a:lnTo>
                <a:lnTo>
                  <a:pt x="358775" y="1057275"/>
                </a:lnTo>
                <a:lnTo>
                  <a:pt x="106362" y="1057275"/>
                </a:lnTo>
                <a:lnTo>
                  <a:pt x="0" y="950913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525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191" name="Textplatzhalter 190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4964907" y="1673929"/>
            <a:ext cx="798910" cy="813197"/>
          </a:xfrm>
          <a:custGeom>
            <a:avLst/>
            <a:gdLst>
              <a:gd name="connsiteX0" fmla="*/ 311150 w 1065213"/>
              <a:gd name="connsiteY0" fmla="*/ 0 h 1084262"/>
              <a:gd name="connsiteX1" fmla="*/ 503238 w 1065213"/>
              <a:gd name="connsiteY1" fmla="*/ 0 h 1084262"/>
              <a:gd name="connsiteX2" fmla="*/ 503238 w 1065213"/>
              <a:gd name="connsiteY2" fmla="*/ 236537 h 1084262"/>
              <a:gd name="connsiteX3" fmla="*/ 679451 w 1065213"/>
              <a:gd name="connsiteY3" fmla="*/ 412750 h 1084262"/>
              <a:gd name="connsiteX4" fmla="*/ 1065213 w 1065213"/>
              <a:gd name="connsiteY4" fmla="*/ 30162 h 1084262"/>
              <a:gd name="connsiteX5" fmla="*/ 1065213 w 1065213"/>
              <a:gd name="connsiteY5" fmla="*/ 284162 h 1084262"/>
              <a:gd name="connsiteX6" fmla="*/ 806451 w 1065213"/>
              <a:gd name="connsiteY6" fmla="*/ 542925 h 1084262"/>
              <a:gd name="connsiteX7" fmla="*/ 400050 w 1065213"/>
              <a:gd name="connsiteY7" fmla="*/ 542925 h 1084262"/>
              <a:gd name="connsiteX8" fmla="*/ 603251 w 1065213"/>
              <a:gd name="connsiteY8" fmla="*/ 746125 h 1084262"/>
              <a:gd name="connsiteX9" fmla="*/ 500063 w 1065213"/>
              <a:gd name="connsiteY9" fmla="*/ 849312 h 1084262"/>
              <a:gd name="connsiteX10" fmla="*/ 339725 w 1065213"/>
              <a:gd name="connsiteY10" fmla="*/ 849312 h 1084262"/>
              <a:gd name="connsiteX11" fmla="*/ 339725 w 1065213"/>
              <a:gd name="connsiteY11" fmla="*/ 944562 h 1084262"/>
              <a:gd name="connsiteX12" fmla="*/ 200025 w 1065213"/>
              <a:gd name="connsiteY12" fmla="*/ 1084262 h 1084262"/>
              <a:gd name="connsiteX13" fmla="*/ 107950 w 1065213"/>
              <a:gd name="connsiteY13" fmla="*/ 992187 h 1084262"/>
              <a:gd name="connsiteX14" fmla="*/ 268288 w 1065213"/>
              <a:gd name="connsiteY14" fmla="*/ 833437 h 1084262"/>
              <a:gd name="connsiteX15" fmla="*/ 179387 w 1065213"/>
              <a:gd name="connsiteY15" fmla="*/ 744537 h 1084262"/>
              <a:gd name="connsiteX16" fmla="*/ 103187 w 1065213"/>
              <a:gd name="connsiteY16" fmla="*/ 820737 h 1084262"/>
              <a:gd name="connsiteX17" fmla="*/ 0 w 1065213"/>
              <a:gd name="connsiteY17" fmla="*/ 715962 h 1084262"/>
              <a:gd name="connsiteX18" fmla="*/ 223837 w 1065213"/>
              <a:gd name="connsiteY18" fmla="*/ 492125 h 1084262"/>
              <a:gd name="connsiteX19" fmla="*/ 223837 w 1065213"/>
              <a:gd name="connsiteY19" fmla="*/ 338137 h 1084262"/>
              <a:gd name="connsiteX20" fmla="*/ 66675 w 1065213"/>
              <a:gd name="connsiteY20" fmla="*/ 182562 h 1084262"/>
              <a:gd name="connsiteX21" fmla="*/ 311150 w 1065213"/>
              <a:gd name="connsiteY21" fmla="*/ 182562 h 108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65213" h="1084262">
                <a:moveTo>
                  <a:pt x="311150" y="0"/>
                </a:moveTo>
                <a:lnTo>
                  <a:pt x="503238" y="0"/>
                </a:lnTo>
                <a:lnTo>
                  <a:pt x="503238" y="236537"/>
                </a:lnTo>
                <a:lnTo>
                  <a:pt x="679451" y="412750"/>
                </a:lnTo>
                <a:lnTo>
                  <a:pt x="1065213" y="30162"/>
                </a:lnTo>
                <a:lnTo>
                  <a:pt x="1065213" y="284162"/>
                </a:lnTo>
                <a:lnTo>
                  <a:pt x="806451" y="542925"/>
                </a:lnTo>
                <a:lnTo>
                  <a:pt x="400050" y="542925"/>
                </a:lnTo>
                <a:lnTo>
                  <a:pt x="603251" y="746125"/>
                </a:lnTo>
                <a:lnTo>
                  <a:pt x="500063" y="849312"/>
                </a:lnTo>
                <a:lnTo>
                  <a:pt x="339725" y="849312"/>
                </a:lnTo>
                <a:lnTo>
                  <a:pt x="339725" y="944562"/>
                </a:lnTo>
                <a:lnTo>
                  <a:pt x="200025" y="1084262"/>
                </a:lnTo>
                <a:lnTo>
                  <a:pt x="107950" y="992187"/>
                </a:lnTo>
                <a:lnTo>
                  <a:pt x="268288" y="833437"/>
                </a:lnTo>
                <a:lnTo>
                  <a:pt x="179387" y="744537"/>
                </a:lnTo>
                <a:lnTo>
                  <a:pt x="103187" y="820737"/>
                </a:lnTo>
                <a:lnTo>
                  <a:pt x="0" y="715962"/>
                </a:lnTo>
                <a:lnTo>
                  <a:pt x="223837" y="492125"/>
                </a:lnTo>
                <a:lnTo>
                  <a:pt x="223837" y="338137"/>
                </a:lnTo>
                <a:lnTo>
                  <a:pt x="66675" y="182562"/>
                </a:lnTo>
                <a:lnTo>
                  <a:pt x="311150" y="182562"/>
                </a:lnTo>
                <a:close/>
              </a:path>
            </a:pathLst>
          </a:custGeom>
          <a:solidFill>
            <a:srgbClr val="58585A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525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193" name="Textplatzhalter 192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6407945" y="1259591"/>
            <a:ext cx="1102519" cy="504825"/>
          </a:xfrm>
          <a:custGeom>
            <a:avLst/>
            <a:gdLst>
              <a:gd name="connsiteX0" fmla="*/ 633412 w 1470025"/>
              <a:gd name="connsiteY0" fmla="*/ 0 h 673100"/>
              <a:gd name="connsiteX1" fmla="*/ 706438 w 1470025"/>
              <a:gd name="connsiteY1" fmla="*/ 71437 h 673100"/>
              <a:gd name="connsiteX2" fmla="*/ 1042988 w 1470025"/>
              <a:gd name="connsiteY2" fmla="*/ 71437 h 673100"/>
              <a:gd name="connsiteX3" fmla="*/ 1470025 w 1470025"/>
              <a:gd name="connsiteY3" fmla="*/ 500063 h 673100"/>
              <a:gd name="connsiteX4" fmla="*/ 725488 w 1470025"/>
              <a:gd name="connsiteY4" fmla="*/ 500063 h 673100"/>
              <a:gd name="connsiteX5" fmla="*/ 554038 w 1470025"/>
              <a:gd name="connsiteY5" fmla="*/ 673100 h 673100"/>
              <a:gd name="connsiteX6" fmla="*/ 0 w 1470025"/>
              <a:gd name="connsiteY6" fmla="*/ 117475 h 673100"/>
              <a:gd name="connsiteX7" fmla="*/ 192088 w 1470025"/>
              <a:gd name="connsiteY7" fmla="*/ 117475 h 673100"/>
              <a:gd name="connsiteX8" fmla="*/ 285750 w 1470025"/>
              <a:gd name="connsiteY8" fmla="*/ 244475 h 673100"/>
              <a:gd name="connsiteX9" fmla="*/ 385762 w 1470025"/>
              <a:gd name="connsiteY9" fmla="*/ 103187 h 673100"/>
              <a:gd name="connsiteX10" fmla="*/ 530225 w 1470025"/>
              <a:gd name="connsiteY10" fmla="*/ 103187 h 67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70025" h="673100">
                <a:moveTo>
                  <a:pt x="633412" y="0"/>
                </a:moveTo>
                <a:lnTo>
                  <a:pt x="706438" y="71437"/>
                </a:lnTo>
                <a:lnTo>
                  <a:pt x="1042988" y="71437"/>
                </a:lnTo>
                <a:lnTo>
                  <a:pt x="1470025" y="500063"/>
                </a:lnTo>
                <a:lnTo>
                  <a:pt x="725488" y="500063"/>
                </a:lnTo>
                <a:lnTo>
                  <a:pt x="554038" y="673100"/>
                </a:lnTo>
                <a:lnTo>
                  <a:pt x="0" y="117475"/>
                </a:lnTo>
                <a:lnTo>
                  <a:pt x="192088" y="117475"/>
                </a:lnTo>
                <a:lnTo>
                  <a:pt x="285750" y="244475"/>
                </a:lnTo>
                <a:lnTo>
                  <a:pt x="385762" y="103187"/>
                </a:lnTo>
                <a:lnTo>
                  <a:pt x="530225" y="103187"/>
                </a:lnTo>
                <a:close/>
              </a:path>
            </a:pathLst>
          </a:custGeom>
          <a:solidFill>
            <a:srgbClr val="58585A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525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196" name="Textplatzhalter 19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7113985" y="1714411"/>
            <a:ext cx="540544" cy="421481"/>
          </a:xfrm>
          <a:custGeom>
            <a:avLst/>
            <a:gdLst>
              <a:gd name="connsiteX0" fmla="*/ 379413 w 720725"/>
              <a:gd name="connsiteY0" fmla="*/ 0 h 561975"/>
              <a:gd name="connsiteX1" fmla="*/ 720725 w 720725"/>
              <a:gd name="connsiteY1" fmla="*/ 0 h 561975"/>
              <a:gd name="connsiteX2" fmla="*/ 720725 w 720725"/>
              <a:gd name="connsiteY2" fmla="*/ 117475 h 561975"/>
              <a:gd name="connsiteX3" fmla="*/ 557213 w 720725"/>
              <a:gd name="connsiteY3" fmla="*/ 282575 h 561975"/>
              <a:gd name="connsiteX4" fmla="*/ 428625 w 720725"/>
              <a:gd name="connsiteY4" fmla="*/ 201613 h 561975"/>
              <a:gd name="connsiteX5" fmla="*/ 176213 w 720725"/>
              <a:gd name="connsiteY5" fmla="*/ 454025 h 561975"/>
              <a:gd name="connsiteX6" fmla="*/ 285750 w 720725"/>
              <a:gd name="connsiteY6" fmla="*/ 561975 h 561975"/>
              <a:gd name="connsiteX7" fmla="*/ 0 w 720725"/>
              <a:gd name="connsiteY7" fmla="*/ 561975 h 561975"/>
              <a:gd name="connsiteX8" fmla="*/ 0 w 720725"/>
              <a:gd name="connsiteY8" fmla="*/ 117475 h 561975"/>
              <a:gd name="connsiteX9" fmla="*/ 379413 w 720725"/>
              <a:gd name="connsiteY9" fmla="*/ 117475 h 56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0725" h="561975">
                <a:moveTo>
                  <a:pt x="379413" y="0"/>
                </a:moveTo>
                <a:lnTo>
                  <a:pt x="720725" y="0"/>
                </a:lnTo>
                <a:lnTo>
                  <a:pt x="720725" y="117475"/>
                </a:lnTo>
                <a:lnTo>
                  <a:pt x="557213" y="282575"/>
                </a:lnTo>
                <a:lnTo>
                  <a:pt x="428625" y="201613"/>
                </a:lnTo>
                <a:lnTo>
                  <a:pt x="176213" y="454025"/>
                </a:lnTo>
                <a:lnTo>
                  <a:pt x="285750" y="561975"/>
                </a:lnTo>
                <a:lnTo>
                  <a:pt x="0" y="561975"/>
                </a:lnTo>
                <a:lnTo>
                  <a:pt x="0" y="117475"/>
                </a:lnTo>
                <a:lnTo>
                  <a:pt x="379413" y="117475"/>
                </a:lnTo>
                <a:close/>
              </a:path>
            </a:pathLst>
          </a:custGeom>
          <a:solidFill>
            <a:srgbClr val="58585A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525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198" name="Textplatzhalter 197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7246145" y="1865620"/>
            <a:ext cx="285750" cy="270272"/>
          </a:xfrm>
          <a:custGeom>
            <a:avLst/>
            <a:gdLst>
              <a:gd name="connsiteX0" fmla="*/ 252412 w 381000"/>
              <a:gd name="connsiteY0" fmla="*/ 0 h 360362"/>
              <a:gd name="connsiteX1" fmla="*/ 381000 w 381000"/>
              <a:gd name="connsiteY1" fmla="*/ 80962 h 360362"/>
              <a:gd name="connsiteX2" fmla="*/ 381000 w 381000"/>
              <a:gd name="connsiteY2" fmla="*/ 360362 h 360362"/>
              <a:gd name="connsiteX3" fmla="*/ 109538 w 381000"/>
              <a:gd name="connsiteY3" fmla="*/ 360362 h 360362"/>
              <a:gd name="connsiteX4" fmla="*/ 0 w 381000"/>
              <a:gd name="connsiteY4" fmla="*/ 252412 h 360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360362">
                <a:moveTo>
                  <a:pt x="252412" y="0"/>
                </a:moveTo>
                <a:lnTo>
                  <a:pt x="381000" y="80962"/>
                </a:lnTo>
                <a:lnTo>
                  <a:pt x="381000" y="360362"/>
                </a:lnTo>
                <a:lnTo>
                  <a:pt x="109538" y="360362"/>
                </a:lnTo>
                <a:lnTo>
                  <a:pt x="0" y="252412"/>
                </a:lnTo>
                <a:close/>
              </a:path>
            </a:pathLst>
          </a:custGeom>
          <a:solidFill>
            <a:srgbClr val="58585A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525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200" name="Textplatzhalter 199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6186488" y="1073854"/>
            <a:ext cx="510779" cy="369094"/>
          </a:xfrm>
          <a:custGeom>
            <a:avLst/>
            <a:gdLst>
              <a:gd name="connsiteX0" fmla="*/ 96837 w 681038"/>
              <a:gd name="connsiteY0" fmla="*/ 0 h 492125"/>
              <a:gd name="connsiteX1" fmla="*/ 352425 w 681038"/>
              <a:gd name="connsiteY1" fmla="*/ 0 h 492125"/>
              <a:gd name="connsiteX2" fmla="*/ 352425 w 681038"/>
              <a:gd name="connsiteY2" fmla="*/ 134938 h 492125"/>
              <a:gd name="connsiteX3" fmla="*/ 428625 w 681038"/>
              <a:gd name="connsiteY3" fmla="*/ 211138 h 492125"/>
              <a:gd name="connsiteX4" fmla="*/ 504825 w 681038"/>
              <a:gd name="connsiteY4" fmla="*/ 134938 h 492125"/>
              <a:gd name="connsiteX5" fmla="*/ 681038 w 681038"/>
              <a:gd name="connsiteY5" fmla="*/ 134938 h 492125"/>
              <a:gd name="connsiteX6" fmla="*/ 681038 w 681038"/>
              <a:gd name="connsiteY6" fmla="*/ 350838 h 492125"/>
              <a:gd name="connsiteX7" fmla="*/ 581025 w 681038"/>
              <a:gd name="connsiteY7" fmla="*/ 492125 h 492125"/>
              <a:gd name="connsiteX8" fmla="*/ 487363 w 681038"/>
              <a:gd name="connsiteY8" fmla="*/ 365125 h 492125"/>
              <a:gd name="connsiteX9" fmla="*/ 0 w 681038"/>
              <a:gd name="connsiteY9" fmla="*/ 365125 h 492125"/>
              <a:gd name="connsiteX10" fmla="*/ 0 w 681038"/>
              <a:gd name="connsiteY10" fmla="*/ 95250 h 49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1038" h="492125">
                <a:moveTo>
                  <a:pt x="96837" y="0"/>
                </a:moveTo>
                <a:lnTo>
                  <a:pt x="352425" y="0"/>
                </a:lnTo>
                <a:lnTo>
                  <a:pt x="352425" y="134938"/>
                </a:lnTo>
                <a:lnTo>
                  <a:pt x="428625" y="211138"/>
                </a:lnTo>
                <a:lnTo>
                  <a:pt x="504825" y="134938"/>
                </a:lnTo>
                <a:lnTo>
                  <a:pt x="681038" y="134938"/>
                </a:lnTo>
                <a:lnTo>
                  <a:pt x="681038" y="350838"/>
                </a:lnTo>
                <a:lnTo>
                  <a:pt x="581025" y="492125"/>
                </a:lnTo>
                <a:lnTo>
                  <a:pt x="487363" y="365125"/>
                </a:lnTo>
                <a:lnTo>
                  <a:pt x="0" y="365125"/>
                </a:lnTo>
                <a:lnTo>
                  <a:pt x="0" y="95250"/>
                </a:lnTo>
                <a:close/>
              </a:path>
            </a:pathLst>
          </a:custGeom>
          <a:solidFill>
            <a:srgbClr val="58585A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525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202" name="Textplatzhalter 201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5300664" y="1229826"/>
            <a:ext cx="240506" cy="357188"/>
          </a:xfrm>
          <a:custGeom>
            <a:avLst/>
            <a:gdLst>
              <a:gd name="connsiteX0" fmla="*/ 131763 w 320675"/>
              <a:gd name="connsiteY0" fmla="*/ 0 h 476250"/>
              <a:gd name="connsiteX1" fmla="*/ 320675 w 320675"/>
              <a:gd name="connsiteY1" fmla="*/ 187325 h 476250"/>
              <a:gd name="connsiteX2" fmla="*/ 184150 w 320675"/>
              <a:gd name="connsiteY2" fmla="*/ 323850 h 476250"/>
              <a:gd name="connsiteX3" fmla="*/ 92075 w 320675"/>
              <a:gd name="connsiteY3" fmla="*/ 403225 h 476250"/>
              <a:gd name="connsiteX4" fmla="*/ 28575 w 320675"/>
              <a:gd name="connsiteY4" fmla="*/ 455613 h 476250"/>
              <a:gd name="connsiteX5" fmla="*/ 7937 w 320675"/>
              <a:gd name="connsiteY5" fmla="*/ 471488 h 476250"/>
              <a:gd name="connsiteX6" fmla="*/ 1587 w 320675"/>
              <a:gd name="connsiteY6" fmla="*/ 476250 h 476250"/>
              <a:gd name="connsiteX7" fmla="*/ 0 w 320675"/>
              <a:gd name="connsiteY7" fmla="*/ 476250 h 476250"/>
              <a:gd name="connsiteX8" fmla="*/ 0 w 320675"/>
              <a:gd name="connsiteY8" fmla="*/ 130175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75" h="476250">
                <a:moveTo>
                  <a:pt x="131763" y="0"/>
                </a:moveTo>
                <a:lnTo>
                  <a:pt x="320675" y="187325"/>
                </a:lnTo>
                <a:lnTo>
                  <a:pt x="184150" y="323850"/>
                </a:lnTo>
                <a:lnTo>
                  <a:pt x="92075" y="403225"/>
                </a:lnTo>
                <a:lnTo>
                  <a:pt x="28575" y="455613"/>
                </a:lnTo>
                <a:lnTo>
                  <a:pt x="7937" y="471488"/>
                </a:lnTo>
                <a:lnTo>
                  <a:pt x="1587" y="476250"/>
                </a:lnTo>
                <a:lnTo>
                  <a:pt x="0" y="476250"/>
                </a:lnTo>
                <a:lnTo>
                  <a:pt x="0" y="130175"/>
                </a:lnTo>
                <a:close/>
              </a:path>
            </a:pathLst>
          </a:custGeom>
          <a:solidFill>
            <a:srgbClr val="58585A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525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204" name="Textplatzhalter 203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4914901" y="1554866"/>
            <a:ext cx="254794" cy="255984"/>
          </a:xfrm>
          <a:custGeom>
            <a:avLst/>
            <a:gdLst>
              <a:gd name="connsiteX0" fmla="*/ 207963 w 339725"/>
              <a:gd name="connsiteY0" fmla="*/ 0 h 341312"/>
              <a:gd name="connsiteX1" fmla="*/ 339725 w 339725"/>
              <a:gd name="connsiteY1" fmla="*/ 133350 h 341312"/>
              <a:gd name="connsiteX2" fmla="*/ 133350 w 339725"/>
              <a:gd name="connsiteY2" fmla="*/ 341312 h 341312"/>
              <a:gd name="connsiteX3" fmla="*/ 0 w 339725"/>
              <a:gd name="connsiteY3" fmla="*/ 206375 h 341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725" h="341312">
                <a:moveTo>
                  <a:pt x="207963" y="0"/>
                </a:moveTo>
                <a:lnTo>
                  <a:pt x="339725" y="133350"/>
                </a:lnTo>
                <a:lnTo>
                  <a:pt x="133350" y="341312"/>
                </a:lnTo>
                <a:lnTo>
                  <a:pt x="0" y="206375"/>
                </a:lnTo>
                <a:close/>
              </a:path>
            </a:pathLst>
          </a:custGeom>
          <a:solidFill>
            <a:srgbClr val="58585A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525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206" name="Textplatzhalter 20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6186489" y="2204948"/>
            <a:ext cx="840581" cy="577453"/>
          </a:xfrm>
          <a:custGeom>
            <a:avLst/>
            <a:gdLst>
              <a:gd name="connsiteX0" fmla="*/ 476250 w 1120775"/>
              <a:gd name="connsiteY0" fmla="*/ 0 h 769937"/>
              <a:gd name="connsiteX1" fmla="*/ 1028700 w 1120775"/>
              <a:gd name="connsiteY1" fmla="*/ 0 h 769937"/>
              <a:gd name="connsiteX2" fmla="*/ 1120775 w 1120775"/>
              <a:gd name="connsiteY2" fmla="*/ 92075 h 769937"/>
              <a:gd name="connsiteX3" fmla="*/ 857250 w 1120775"/>
              <a:gd name="connsiteY3" fmla="*/ 357187 h 769937"/>
              <a:gd name="connsiteX4" fmla="*/ 857250 w 1120775"/>
              <a:gd name="connsiteY4" fmla="*/ 769937 h 769937"/>
              <a:gd name="connsiteX5" fmla="*/ 701675 w 1120775"/>
              <a:gd name="connsiteY5" fmla="*/ 649287 h 769937"/>
              <a:gd name="connsiteX6" fmla="*/ 280987 w 1120775"/>
              <a:gd name="connsiteY6" fmla="*/ 649287 h 769937"/>
              <a:gd name="connsiteX7" fmla="*/ 280987 w 1120775"/>
              <a:gd name="connsiteY7" fmla="*/ 501650 h 769937"/>
              <a:gd name="connsiteX8" fmla="*/ 0 w 1120775"/>
              <a:gd name="connsiteY8" fmla="*/ 220662 h 769937"/>
              <a:gd name="connsiteX9" fmla="*/ 476250 w 1120775"/>
              <a:gd name="connsiteY9" fmla="*/ 220662 h 76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0775" h="769937">
                <a:moveTo>
                  <a:pt x="476250" y="0"/>
                </a:moveTo>
                <a:lnTo>
                  <a:pt x="1028700" y="0"/>
                </a:lnTo>
                <a:lnTo>
                  <a:pt x="1120775" y="92075"/>
                </a:lnTo>
                <a:lnTo>
                  <a:pt x="857250" y="357187"/>
                </a:lnTo>
                <a:lnTo>
                  <a:pt x="857250" y="769937"/>
                </a:lnTo>
                <a:lnTo>
                  <a:pt x="701675" y="649287"/>
                </a:lnTo>
                <a:lnTo>
                  <a:pt x="280987" y="649287"/>
                </a:lnTo>
                <a:lnTo>
                  <a:pt x="280987" y="501650"/>
                </a:lnTo>
                <a:lnTo>
                  <a:pt x="0" y="220662"/>
                </a:lnTo>
                <a:lnTo>
                  <a:pt x="476250" y="220662"/>
                </a:lnTo>
                <a:close/>
              </a:path>
            </a:pathLst>
          </a:custGeom>
          <a:solidFill>
            <a:srgbClr val="58585A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525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208" name="Textplatzhalter 207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6294835" y="2691914"/>
            <a:ext cx="534591" cy="644128"/>
          </a:xfrm>
          <a:custGeom>
            <a:avLst/>
            <a:gdLst>
              <a:gd name="connsiteX0" fmla="*/ 136525 w 712788"/>
              <a:gd name="connsiteY0" fmla="*/ 0 h 858837"/>
              <a:gd name="connsiteX1" fmla="*/ 557213 w 712788"/>
              <a:gd name="connsiteY1" fmla="*/ 0 h 858837"/>
              <a:gd name="connsiteX2" fmla="*/ 712788 w 712788"/>
              <a:gd name="connsiteY2" fmla="*/ 120650 h 858837"/>
              <a:gd name="connsiteX3" fmla="*/ 712788 w 712788"/>
              <a:gd name="connsiteY3" fmla="*/ 328612 h 858837"/>
              <a:gd name="connsiteX4" fmla="*/ 590550 w 712788"/>
              <a:gd name="connsiteY4" fmla="*/ 450850 h 858837"/>
              <a:gd name="connsiteX5" fmla="*/ 469900 w 712788"/>
              <a:gd name="connsiteY5" fmla="*/ 450850 h 858837"/>
              <a:gd name="connsiteX6" fmla="*/ 469900 w 712788"/>
              <a:gd name="connsiteY6" fmla="*/ 735012 h 858837"/>
              <a:gd name="connsiteX7" fmla="*/ 228600 w 712788"/>
              <a:gd name="connsiteY7" fmla="*/ 735012 h 858837"/>
              <a:gd name="connsiteX8" fmla="*/ 101600 w 712788"/>
              <a:gd name="connsiteY8" fmla="*/ 858837 h 858837"/>
              <a:gd name="connsiteX9" fmla="*/ 0 w 712788"/>
              <a:gd name="connsiteY9" fmla="*/ 765175 h 858837"/>
              <a:gd name="connsiteX10" fmla="*/ 0 w 712788"/>
              <a:gd name="connsiteY10" fmla="*/ 473075 h 858837"/>
              <a:gd name="connsiteX11" fmla="*/ 0 w 712788"/>
              <a:gd name="connsiteY11" fmla="*/ 153988 h 858837"/>
              <a:gd name="connsiteX12" fmla="*/ 0 w 712788"/>
              <a:gd name="connsiteY12" fmla="*/ 152400 h 858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2788" h="858837">
                <a:moveTo>
                  <a:pt x="136525" y="0"/>
                </a:moveTo>
                <a:lnTo>
                  <a:pt x="557213" y="0"/>
                </a:lnTo>
                <a:lnTo>
                  <a:pt x="712788" y="120650"/>
                </a:lnTo>
                <a:lnTo>
                  <a:pt x="712788" y="328612"/>
                </a:lnTo>
                <a:lnTo>
                  <a:pt x="590550" y="450850"/>
                </a:lnTo>
                <a:lnTo>
                  <a:pt x="469900" y="450850"/>
                </a:lnTo>
                <a:lnTo>
                  <a:pt x="469900" y="735012"/>
                </a:lnTo>
                <a:lnTo>
                  <a:pt x="228600" y="735012"/>
                </a:lnTo>
                <a:lnTo>
                  <a:pt x="101600" y="858837"/>
                </a:lnTo>
                <a:lnTo>
                  <a:pt x="0" y="765175"/>
                </a:lnTo>
                <a:lnTo>
                  <a:pt x="0" y="473075"/>
                </a:lnTo>
                <a:lnTo>
                  <a:pt x="0" y="153988"/>
                </a:lnTo>
                <a:lnTo>
                  <a:pt x="0" y="152400"/>
                </a:lnTo>
                <a:close/>
              </a:path>
            </a:pathLst>
          </a:custGeom>
          <a:solidFill>
            <a:srgbClr val="58585A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525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210" name="Textplatzhalter 209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6829426" y="2274004"/>
            <a:ext cx="305991" cy="664369"/>
          </a:xfrm>
          <a:custGeom>
            <a:avLst/>
            <a:gdLst>
              <a:gd name="connsiteX0" fmla="*/ 263525 w 407988"/>
              <a:gd name="connsiteY0" fmla="*/ 0 h 885825"/>
              <a:gd name="connsiteX1" fmla="*/ 407988 w 407988"/>
              <a:gd name="connsiteY1" fmla="*/ 144462 h 885825"/>
              <a:gd name="connsiteX2" fmla="*/ 271463 w 407988"/>
              <a:gd name="connsiteY2" fmla="*/ 280987 h 885825"/>
              <a:gd name="connsiteX3" fmla="*/ 398463 w 407988"/>
              <a:gd name="connsiteY3" fmla="*/ 280987 h 885825"/>
              <a:gd name="connsiteX4" fmla="*/ 398463 w 407988"/>
              <a:gd name="connsiteY4" fmla="*/ 460375 h 885825"/>
              <a:gd name="connsiteX5" fmla="*/ 406401 w 407988"/>
              <a:gd name="connsiteY5" fmla="*/ 460375 h 885825"/>
              <a:gd name="connsiteX6" fmla="*/ 204788 w 407988"/>
              <a:gd name="connsiteY6" fmla="*/ 663575 h 885825"/>
              <a:gd name="connsiteX7" fmla="*/ 204788 w 407988"/>
              <a:gd name="connsiteY7" fmla="*/ 885825 h 885825"/>
              <a:gd name="connsiteX8" fmla="*/ 0 w 407988"/>
              <a:gd name="connsiteY8" fmla="*/ 885825 h 885825"/>
              <a:gd name="connsiteX9" fmla="*/ 0 w 407988"/>
              <a:gd name="connsiteY9" fmla="*/ 677863 h 885825"/>
              <a:gd name="connsiteX10" fmla="*/ 0 w 407988"/>
              <a:gd name="connsiteY10" fmla="*/ 265112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7988" h="885825">
                <a:moveTo>
                  <a:pt x="263525" y="0"/>
                </a:moveTo>
                <a:lnTo>
                  <a:pt x="407988" y="144462"/>
                </a:lnTo>
                <a:lnTo>
                  <a:pt x="271463" y="280987"/>
                </a:lnTo>
                <a:lnTo>
                  <a:pt x="398463" y="280987"/>
                </a:lnTo>
                <a:lnTo>
                  <a:pt x="398463" y="460375"/>
                </a:lnTo>
                <a:lnTo>
                  <a:pt x="406401" y="460375"/>
                </a:lnTo>
                <a:lnTo>
                  <a:pt x="204788" y="663575"/>
                </a:lnTo>
                <a:lnTo>
                  <a:pt x="204788" y="885825"/>
                </a:lnTo>
                <a:lnTo>
                  <a:pt x="0" y="885825"/>
                </a:lnTo>
                <a:lnTo>
                  <a:pt x="0" y="677863"/>
                </a:lnTo>
                <a:lnTo>
                  <a:pt x="0" y="265112"/>
                </a:lnTo>
                <a:close/>
              </a:path>
            </a:pathLst>
          </a:custGeom>
          <a:solidFill>
            <a:srgbClr val="58585A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525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212" name="Textplatzhalter 211"/>
          <p:cNvSpPr>
            <a:spLocks noGrp="1"/>
          </p:cNvSpPr>
          <p:nvPr>
            <p:ph type="body" sz="quarter" idx="39" hasCustomPrompt="1"/>
          </p:nvPr>
        </p:nvSpPr>
        <p:spPr bwMode="auto">
          <a:xfrm>
            <a:off x="5834064" y="2581185"/>
            <a:ext cx="259556" cy="465534"/>
          </a:xfrm>
          <a:custGeom>
            <a:avLst/>
            <a:gdLst>
              <a:gd name="connsiteX0" fmla="*/ 257175 w 346075"/>
              <a:gd name="connsiteY0" fmla="*/ 0 h 620712"/>
              <a:gd name="connsiteX1" fmla="*/ 346075 w 346075"/>
              <a:gd name="connsiteY1" fmla="*/ 0 h 620712"/>
              <a:gd name="connsiteX2" fmla="*/ 346075 w 346075"/>
              <a:gd name="connsiteY2" fmla="*/ 620712 h 620712"/>
              <a:gd name="connsiteX3" fmla="*/ 114300 w 346075"/>
              <a:gd name="connsiteY3" fmla="*/ 620712 h 620712"/>
              <a:gd name="connsiteX4" fmla="*/ 0 w 346075"/>
              <a:gd name="connsiteY4" fmla="*/ 506412 h 620712"/>
              <a:gd name="connsiteX5" fmla="*/ 0 w 346075"/>
              <a:gd name="connsiteY5" fmla="*/ 271462 h 620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6075" h="620712">
                <a:moveTo>
                  <a:pt x="257175" y="0"/>
                </a:moveTo>
                <a:lnTo>
                  <a:pt x="346075" y="0"/>
                </a:lnTo>
                <a:lnTo>
                  <a:pt x="346075" y="620712"/>
                </a:lnTo>
                <a:lnTo>
                  <a:pt x="114300" y="620712"/>
                </a:lnTo>
                <a:lnTo>
                  <a:pt x="0" y="506412"/>
                </a:lnTo>
                <a:lnTo>
                  <a:pt x="0" y="271462"/>
                </a:lnTo>
                <a:close/>
              </a:path>
            </a:pathLst>
          </a:custGeom>
          <a:solidFill>
            <a:srgbClr val="58585A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525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214" name="Textplatzhalter 213"/>
          <p:cNvSpPr>
            <a:spLocks noGrp="1"/>
          </p:cNvSpPr>
          <p:nvPr>
            <p:ph type="body" sz="quarter" idx="40" hasCustomPrompt="1"/>
          </p:nvPr>
        </p:nvSpPr>
        <p:spPr bwMode="auto">
          <a:xfrm>
            <a:off x="6186488" y="2060882"/>
            <a:ext cx="357188" cy="309563"/>
          </a:xfrm>
          <a:custGeom>
            <a:avLst/>
            <a:gdLst>
              <a:gd name="connsiteX0" fmla="*/ 0 w 476250"/>
              <a:gd name="connsiteY0" fmla="*/ 0 h 412750"/>
              <a:gd name="connsiteX1" fmla="*/ 106362 w 476250"/>
              <a:gd name="connsiteY1" fmla="*/ 106362 h 412750"/>
              <a:gd name="connsiteX2" fmla="*/ 358775 w 476250"/>
              <a:gd name="connsiteY2" fmla="*/ 106362 h 412750"/>
              <a:gd name="connsiteX3" fmla="*/ 476250 w 476250"/>
              <a:gd name="connsiteY3" fmla="*/ 192087 h 412750"/>
              <a:gd name="connsiteX4" fmla="*/ 476250 w 476250"/>
              <a:gd name="connsiteY4" fmla="*/ 412750 h 412750"/>
              <a:gd name="connsiteX5" fmla="*/ 0 w 476250"/>
              <a:gd name="connsiteY5" fmla="*/ 412750 h 412750"/>
              <a:gd name="connsiteX6" fmla="*/ 0 w 476250"/>
              <a:gd name="connsiteY6" fmla="*/ 228600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6250" h="412750">
                <a:moveTo>
                  <a:pt x="0" y="0"/>
                </a:moveTo>
                <a:lnTo>
                  <a:pt x="106362" y="106362"/>
                </a:lnTo>
                <a:lnTo>
                  <a:pt x="358775" y="106362"/>
                </a:lnTo>
                <a:lnTo>
                  <a:pt x="476250" y="192087"/>
                </a:lnTo>
                <a:lnTo>
                  <a:pt x="476250" y="412750"/>
                </a:lnTo>
                <a:lnTo>
                  <a:pt x="0" y="412750"/>
                </a:lnTo>
                <a:lnTo>
                  <a:pt x="0" y="228600"/>
                </a:lnTo>
                <a:close/>
              </a:path>
            </a:pathLst>
          </a:custGeom>
          <a:solidFill>
            <a:srgbClr val="58585A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525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216" name="Textplatzhalter 215"/>
          <p:cNvSpPr>
            <a:spLocks noGrp="1"/>
          </p:cNvSpPr>
          <p:nvPr>
            <p:ph type="body" sz="quarter" idx="41" hasCustomPrompt="1"/>
          </p:nvPr>
        </p:nvSpPr>
        <p:spPr bwMode="auto">
          <a:xfrm>
            <a:off x="6647260" y="2346632"/>
            <a:ext cx="2122885" cy="1760934"/>
          </a:xfrm>
          <a:custGeom>
            <a:avLst/>
            <a:gdLst>
              <a:gd name="connsiteX0" fmla="*/ 1379538 w 2830513"/>
              <a:gd name="connsiteY0" fmla="*/ 0 h 2347912"/>
              <a:gd name="connsiteX1" fmla="*/ 1720850 w 2830513"/>
              <a:gd name="connsiteY1" fmla="*/ 0 h 2347912"/>
              <a:gd name="connsiteX2" fmla="*/ 1720850 w 2830513"/>
              <a:gd name="connsiteY2" fmla="*/ 223837 h 2347912"/>
              <a:gd name="connsiteX3" fmla="*/ 2312988 w 2830513"/>
              <a:gd name="connsiteY3" fmla="*/ 223837 h 2347912"/>
              <a:gd name="connsiteX4" fmla="*/ 2511425 w 2830513"/>
              <a:gd name="connsiteY4" fmla="*/ 25400 h 2347912"/>
              <a:gd name="connsiteX5" fmla="*/ 2676525 w 2830513"/>
              <a:gd name="connsiteY5" fmla="*/ 25400 h 2347912"/>
              <a:gd name="connsiteX6" fmla="*/ 2798763 w 2830513"/>
              <a:gd name="connsiteY6" fmla="*/ 149225 h 2347912"/>
              <a:gd name="connsiteX7" fmla="*/ 2681288 w 2830513"/>
              <a:gd name="connsiteY7" fmla="*/ 268287 h 2347912"/>
              <a:gd name="connsiteX8" fmla="*/ 2681288 w 2830513"/>
              <a:gd name="connsiteY8" fmla="*/ 696912 h 2347912"/>
              <a:gd name="connsiteX9" fmla="*/ 2830513 w 2830513"/>
              <a:gd name="connsiteY9" fmla="*/ 846137 h 2347912"/>
              <a:gd name="connsiteX10" fmla="*/ 2830513 w 2830513"/>
              <a:gd name="connsiteY10" fmla="*/ 1041400 h 2347912"/>
              <a:gd name="connsiteX11" fmla="*/ 2405063 w 2830513"/>
              <a:gd name="connsiteY11" fmla="*/ 1041400 h 2347912"/>
              <a:gd name="connsiteX12" fmla="*/ 2405063 w 2830513"/>
              <a:gd name="connsiteY12" fmla="*/ 792162 h 2347912"/>
              <a:gd name="connsiteX13" fmla="*/ 2108200 w 2830513"/>
              <a:gd name="connsiteY13" fmla="*/ 1089025 h 2347912"/>
              <a:gd name="connsiteX14" fmla="*/ 2108200 w 2830513"/>
              <a:gd name="connsiteY14" fmla="*/ 1352550 h 2347912"/>
              <a:gd name="connsiteX15" fmla="*/ 2236788 w 2830513"/>
              <a:gd name="connsiteY15" fmla="*/ 1352550 h 2347912"/>
              <a:gd name="connsiteX16" fmla="*/ 2236788 w 2830513"/>
              <a:gd name="connsiteY16" fmla="*/ 1617662 h 2347912"/>
              <a:gd name="connsiteX17" fmla="*/ 2492375 w 2830513"/>
              <a:gd name="connsiteY17" fmla="*/ 1873250 h 2347912"/>
              <a:gd name="connsiteX18" fmla="*/ 2212975 w 2830513"/>
              <a:gd name="connsiteY18" fmla="*/ 1873250 h 2347912"/>
              <a:gd name="connsiteX19" fmla="*/ 1928813 w 2830513"/>
              <a:gd name="connsiteY19" fmla="*/ 1589087 h 2347912"/>
              <a:gd name="connsiteX20" fmla="*/ 1812925 w 2830513"/>
              <a:gd name="connsiteY20" fmla="*/ 1704975 h 2347912"/>
              <a:gd name="connsiteX21" fmla="*/ 1744663 w 2830513"/>
              <a:gd name="connsiteY21" fmla="*/ 1636712 h 2347912"/>
              <a:gd name="connsiteX22" fmla="*/ 1547813 w 2830513"/>
              <a:gd name="connsiteY22" fmla="*/ 1833562 h 2347912"/>
              <a:gd name="connsiteX23" fmla="*/ 1339850 w 2830513"/>
              <a:gd name="connsiteY23" fmla="*/ 1833562 h 2347912"/>
              <a:gd name="connsiteX24" fmla="*/ 1339850 w 2830513"/>
              <a:gd name="connsiteY24" fmla="*/ 1728787 h 2347912"/>
              <a:gd name="connsiteX25" fmla="*/ 1195388 w 2830513"/>
              <a:gd name="connsiteY25" fmla="*/ 1585912 h 2347912"/>
              <a:gd name="connsiteX26" fmla="*/ 1195388 w 2830513"/>
              <a:gd name="connsiteY26" fmla="*/ 1233487 h 2347912"/>
              <a:gd name="connsiteX27" fmla="*/ 1074738 w 2830513"/>
              <a:gd name="connsiteY27" fmla="*/ 1352550 h 2347912"/>
              <a:gd name="connsiteX28" fmla="*/ 1003300 w 2830513"/>
              <a:gd name="connsiteY28" fmla="*/ 1281112 h 2347912"/>
              <a:gd name="connsiteX29" fmla="*/ 900113 w 2830513"/>
              <a:gd name="connsiteY29" fmla="*/ 1385887 h 2347912"/>
              <a:gd name="connsiteX30" fmla="*/ 900113 w 2830513"/>
              <a:gd name="connsiteY30" fmla="*/ 2114550 h 2347912"/>
              <a:gd name="connsiteX31" fmla="*/ 666750 w 2830513"/>
              <a:gd name="connsiteY31" fmla="*/ 2346325 h 2347912"/>
              <a:gd name="connsiteX32" fmla="*/ 520700 w 2830513"/>
              <a:gd name="connsiteY32" fmla="*/ 2346325 h 2347912"/>
              <a:gd name="connsiteX33" fmla="*/ 520700 w 2830513"/>
              <a:gd name="connsiteY33" fmla="*/ 2347912 h 2347912"/>
              <a:gd name="connsiteX34" fmla="*/ 517525 w 2830513"/>
              <a:gd name="connsiteY34" fmla="*/ 2346325 h 2347912"/>
              <a:gd name="connsiteX35" fmla="*/ 517525 w 2830513"/>
              <a:gd name="connsiteY35" fmla="*/ 1374775 h 2347912"/>
              <a:gd name="connsiteX36" fmla="*/ 338138 w 2830513"/>
              <a:gd name="connsiteY36" fmla="*/ 1195387 h 2347912"/>
              <a:gd name="connsiteX37" fmla="*/ 0 w 2830513"/>
              <a:gd name="connsiteY37" fmla="*/ 1195387 h 2347912"/>
              <a:gd name="connsiteX38" fmla="*/ 0 w 2830513"/>
              <a:gd name="connsiteY38" fmla="*/ 911225 h 2347912"/>
              <a:gd name="connsiteX39" fmla="*/ 120650 w 2830513"/>
              <a:gd name="connsiteY39" fmla="*/ 911225 h 2347912"/>
              <a:gd name="connsiteX40" fmla="*/ 242888 w 2830513"/>
              <a:gd name="connsiteY40" fmla="*/ 788987 h 2347912"/>
              <a:gd name="connsiteX41" fmla="*/ 447675 w 2830513"/>
              <a:gd name="connsiteY41" fmla="*/ 788987 h 2347912"/>
              <a:gd name="connsiteX42" fmla="*/ 447675 w 2830513"/>
              <a:gd name="connsiteY42" fmla="*/ 566737 h 2347912"/>
              <a:gd name="connsiteX43" fmla="*/ 649288 w 2830513"/>
              <a:gd name="connsiteY43" fmla="*/ 363537 h 2347912"/>
              <a:gd name="connsiteX44" fmla="*/ 1074738 w 2830513"/>
              <a:gd name="connsiteY44" fmla="*/ 363537 h 2347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830513" h="2347912">
                <a:moveTo>
                  <a:pt x="1379538" y="0"/>
                </a:moveTo>
                <a:lnTo>
                  <a:pt x="1720850" y="0"/>
                </a:lnTo>
                <a:lnTo>
                  <a:pt x="1720850" y="223837"/>
                </a:lnTo>
                <a:lnTo>
                  <a:pt x="2312988" y="223837"/>
                </a:lnTo>
                <a:lnTo>
                  <a:pt x="2511425" y="25400"/>
                </a:lnTo>
                <a:lnTo>
                  <a:pt x="2676525" y="25400"/>
                </a:lnTo>
                <a:lnTo>
                  <a:pt x="2798763" y="149225"/>
                </a:lnTo>
                <a:lnTo>
                  <a:pt x="2681288" y="268287"/>
                </a:lnTo>
                <a:lnTo>
                  <a:pt x="2681288" y="696912"/>
                </a:lnTo>
                <a:lnTo>
                  <a:pt x="2830513" y="846137"/>
                </a:lnTo>
                <a:lnTo>
                  <a:pt x="2830513" y="1041400"/>
                </a:lnTo>
                <a:lnTo>
                  <a:pt x="2405063" y="1041400"/>
                </a:lnTo>
                <a:lnTo>
                  <a:pt x="2405063" y="792162"/>
                </a:lnTo>
                <a:lnTo>
                  <a:pt x="2108200" y="1089025"/>
                </a:lnTo>
                <a:lnTo>
                  <a:pt x="2108200" y="1352550"/>
                </a:lnTo>
                <a:lnTo>
                  <a:pt x="2236788" y="1352550"/>
                </a:lnTo>
                <a:lnTo>
                  <a:pt x="2236788" y="1617662"/>
                </a:lnTo>
                <a:lnTo>
                  <a:pt x="2492375" y="1873250"/>
                </a:lnTo>
                <a:lnTo>
                  <a:pt x="2212975" y="1873250"/>
                </a:lnTo>
                <a:lnTo>
                  <a:pt x="1928813" y="1589087"/>
                </a:lnTo>
                <a:lnTo>
                  <a:pt x="1812925" y="1704975"/>
                </a:lnTo>
                <a:lnTo>
                  <a:pt x="1744663" y="1636712"/>
                </a:lnTo>
                <a:lnTo>
                  <a:pt x="1547813" y="1833562"/>
                </a:lnTo>
                <a:lnTo>
                  <a:pt x="1339850" y="1833562"/>
                </a:lnTo>
                <a:lnTo>
                  <a:pt x="1339850" y="1728787"/>
                </a:lnTo>
                <a:lnTo>
                  <a:pt x="1195388" y="1585912"/>
                </a:lnTo>
                <a:lnTo>
                  <a:pt x="1195388" y="1233487"/>
                </a:lnTo>
                <a:lnTo>
                  <a:pt x="1074738" y="1352550"/>
                </a:lnTo>
                <a:lnTo>
                  <a:pt x="1003300" y="1281112"/>
                </a:lnTo>
                <a:lnTo>
                  <a:pt x="900113" y="1385887"/>
                </a:lnTo>
                <a:lnTo>
                  <a:pt x="900113" y="2114550"/>
                </a:lnTo>
                <a:lnTo>
                  <a:pt x="666750" y="2346325"/>
                </a:lnTo>
                <a:lnTo>
                  <a:pt x="520700" y="2346325"/>
                </a:lnTo>
                <a:lnTo>
                  <a:pt x="520700" y="2347912"/>
                </a:lnTo>
                <a:lnTo>
                  <a:pt x="517525" y="2346325"/>
                </a:lnTo>
                <a:lnTo>
                  <a:pt x="517525" y="1374775"/>
                </a:lnTo>
                <a:lnTo>
                  <a:pt x="338138" y="1195387"/>
                </a:lnTo>
                <a:lnTo>
                  <a:pt x="0" y="1195387"/>
                </a:lnTo>
                <a:lnTo>
                  <a:pt x="0" y="911225"/>
                </a:lnTo>
                <a:lnTo>
                  <a:pt x="120650" y="911225"/>
                </a:lnTo>
                <a:lnTo>
                  <a:pt x="242888" y="788987"/>
                </a:lnTo>
                <a:lnTo>
                  <a:pt x="447675" y="788987"/>
                </a:lnTo>
                <a:lnTo>
                  <a:pt x="447675" y="566737"/>
                </a:lnTo>
                <a:lnTo>
                  <a:pt x="649288" y="363537"/>
                </a:lnTo>
                <a:lnTo>
                  <a:pt x="1074738" y="363537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525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218" name="Textplatzhalter 217"/>
          <p:cNvSpPr>
            <a:spLocks noGrp="1"/>
          </p:cNvSpPr>
          <p:nvPr>
            <p:ph type="body" sz="quarter" idx="42" hasCustomPrompt="1"/>
          </p:nvPr>
        </p:nvSpPr>
        <p:spPr bwMode="auto">
          <a:xfrm>
            <a:off x="6328173" y="3243172"/>
            <a:ext cx="789385" cy="1403747"/>
          </a:xfrm>
          <a:custGeom>
            <a:avLst/>
            <a:gdLst>
              <a:gd name="connsiteX0" fmla="*/ 184150 w 1052513"/>
              <a:gd name="connsiteY0" fmla="*/ 0 h 1871662"/>
              <a:gd name="connsiteX1" fmla="*/ 425450 w 1052513"/>
              <a:gd name="connsiteY1" fmla="*/ 0 h 1871662"/>
              <a:gd name="connsiteX2" fmla="*/ 763588 w 1052513"/>
              <a:gd name="connsiteY2" fmla="*/ 0 h 1871662"/>
              <a:gd name="connsiteX3" fmla="*/ 942975 w 1052513"/>
              <a:gd name="connsiteY3" fmla="*/ 179387 h 1871662"/>
              <a:gd name="connsiteX4" fmla="*/ 942975 w 1052513"/>
              <a:gd name="connsiteY4" fmla="*/ 1150937 h 1871662"/>
              <a:gd name="connsiteX5" fmla="*/ 946150 w 1052513"/>
              <a:gd name="connsiteY5" fmla="*/ 1152525 h 1871662"/>
              <a:gd name="connsiteX6" fmla="*/ 946150 w 1052513"/>
              <a:gd name="connsiteY6" fmla="*/ 1374775 h 1871662"/>
              <a:gd name="connsiteX7" fmla="*/ 1052513 w 1052513"/>
              <a:gd name="connsiteY7" fmla="*/ 1374775 h 1871662"/>
              <a:gd name="connsiteX8" fmla="*/ 1052513 w 1052513"/>
              <a:gd name="connsiteY8" fmla="*/ 1871662 h 1871662"/>
              <a:gd name="connsiteX9" fmla="*/ 939800 w 1052513"/>
              <a:gd name="connsiteY9" fmla="*/ 1871662 h 1871662"/>
              <a:gd name="connsiteX10" fmla="*/ 715963 w 1052513"/>
              <a:gd name="connsiteY10" fmla="*/ 1647825 h 1871662"/>
              <a:gd name="connsiteX11" fmla="*/ 715963 w 1052513"/>
              <a:gd name="connsiteY11" fmla="*/ 1430337 h 1871662"/>
              <a:gd name="connsiteX12" fmla="*/ 468313 w 1052513"/>
              <a:gd name="connsiteY12" fmla="*/ 1430337 h 1871662"/>
              <a:gd name="connsiteX13" fmla="*/ 468313 w 1052513"/>
              <a:gd name="connsiteY13" fmla="*/ 1174750 h 1871662"/>
              <a:gd name="connsiteX14" fmla="*/ 0 w 1052513"/>
              <a:gd name="connsiteY14" fmla="*/ 706438 h 1871662"/>
              <a:gd name="connsiteX15" fmla="*/ 0 w 1052513"/>
              <a:gd name="connsiteY15" fmla="*/ 222250 h 1871662"/>
              <a:gd name="connsiteX16" fmla="*/ 57150 w 1052513"/>
              <a:gd name="connsiteY16" fmla="*/ 123825 h 187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2513" h="1871662">
                <a:moveTo>
                  <a:pt x="184150" y="0"/>
                </a:moveTo>
                <a:lnTo>
                  <a:pt x="425450" y="0"/>
                </a:lnTo>
                <a:lnTo>
                  <a:pt x="763588" y="0"/>
                </a:lnTo>
                <a:lnTo>
                  <a:pt x="942975" y="179387"/>
                </a:lnTo>
                <a:lnTo>
                  <a:pt x="942975" y="1150937"/>
                </a:lnTo>
                <a:lnTo>
                  <a:pt x="946150" y="1152525"/>
                </a:lnTo>
                <a:lnTo>
                  <a:pt x="946150" y="1374775"/>
                </a:lnTo>
                <a:lnTo>
                  <a:pt x="1052513" y="1374775"/>
                </a:lnTo>
                <a:lnTo>
                  <a:pt x="1052513" y="1871662"/>
                </a:lnTo>
                <a:lnTo>
                  <a:pt x="939800" y="1871662"/>
                </a:lnTo>
                <a:lnTo>
                  <a:pt x="715963" y="1647825"/>
                </a:lnTo>
                <a:lnTo>
                  <a:pt x="715963" y="1430337"/>
                </a:lnTo>
                <a:lnTo>
                  <a:pt x="468313" y="1430337"/>
                </a:lnTo>
                <a:lnTo>
                  <a:pt x="468313" y="1174750"/>
                </a:lnTo>
                <a:lnTo>
                  <a:pt x="0" y="706438"/>
                </a:lnTo>
                <a:lnTo>
                  <a:pt x="0" y="222250"/>
                </a:lnTo>
                <a:lnTo>
                  <a:pt x="57150" y="123825"/>
                </a:lnTo>
                <a:close/>
              </a:path>
            </a:pathLst>
          </a:custGeom>
          <a:solidFill>
            <a:srgbClr val="58585A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525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220" name="Textplatzhalter 219"/>
          <p:cNvSpPr>
            <a:spLocks noGrp="1"/>
          </p:cNvSpPr>
          <p:nvPr>
            <p:ph type="body" sz="quarter" idx="43" hasCustomPrompt="1"/>
          </p:nvPr>
        </p:nvSpPr>
        <p:spPr bwMode="auto">
          <a:xfrm>
            <a:off x="3262313" y="3838485"/>
            <a:ext cx="438150" cy="394097"/>
          </a:xfrm>
          <a:custGeom>
            <a:avLst/>
            <a:gdLst>
              <a:gd name="connsiteX0" fmla="*/ 292100 w 584200"/>
              <a:gd name="connsiteY0" fmla="*/ 0 h 525462"/>
              <a:gd name="connsiteX1" fmla="*/ 433388 w 584200"/>
              <a:gd name="connsiteY1" fmla="*/ 142875 h 525462"/>
              <a:gd name="connsiteX2" fmla="*/ 430213 w 584200"/>
              <a:gd name="connsiteY2" fmla="*/ 146050 h 525462"/>
              <a:gd name="connsiteX3" fmla="*/ 584200 w 584200"/>
              <a:gd name="connsiteY3" fmla="*/ 301625 h 525462"/>
              <a:gd name="connsiteX4" fmla="*/ 360363 w 584200"/>
              <a:gd name="connsiteY4" fmla="*/ 525462 h 525462"/>
              <a:gd name="connsiteX5" fmla="*/ 0 w 584200"/>
              <a:gd name="connsiteY5" fmla="*/ 525462 h 525462"/>
              <a:gd name="connsiteX6" fmla="*/ 0 w 584200"/>
              <a:gd name="connsiteY6" fmla="*/ 209550 h 525462"/>
              <a:gd name="connsiteX7" fmla="*/ 184150 w 584200"/>
              <a:gd name="connsiteY7" fmla="*/ 209550 h 525462"/>
              <a:gd name="connsiteX8" fmla="*/ 184150 w 584200"/>
              <a:gd name="connsiteY8" fmla="*/ 109537 h 525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4200" h="525462">
                <a:moveTo>
                  <a:pt x="292100" y="0"/>
                </a:moveTo>
                <a:lnTo>
                  <a:pt x="433388" y="142875"/>
                </a:lnTo>
                <a:lnTo>
                  <a:pt x="430213" y="146050"/>
                </a:lnTo>
                <a:lnTo>
                  <a:pt x="584200" y="301625"/>
                </a:lnTo>
                <a:lnTo>
                  <a:pt x="360363" y="525462"/>
                </a:lnTo>
                <a:lnTo>
                  <a:pt x="0" y="525462"/>
                </a:lnTo>
                <a:lnTo>
                  <a:pt x="0" y="209550"/>
                </a:lnTo>
                <a:lnTo>
                  <a:pt x="184150" y="209550"/>
                </a:lnTo>
                <a:lnTo>
                  <a:pt x="184150" y="109537"/>
                </a:lnTo>
                <a:close/>
              </a:path>
            </a:pathLst>
          </a:custGeom>
          <a:solidFill>
            <a:srgbClr val="58585A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525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222" name="Textplatzhalter 221"/>
          <p:cNvSpPr>
            <a:spLocks noGrp="1"/>
          </p:cNvSpPr>
          <p:nvPr>
            <p:ph type="body" sz="quarter" idx="44" hasCustomPrompt="1"/>
          </p:nvPr>
        </p:nvSpPr>
        <p:spPr bwMode="auto">
          <a:xfrm>
            <a:off x="4201717" y="2727632"/>
            <a:ext cx="251222" cy="313134"/>
          </a:xfrm>
          <a:custGeom>
            <a:avLst/>
            <a:gdLst>
              <a:gd name="connsiteX0" fmla="*/ 0 w 334963"/>
              <a:gd name="connsiteY0" fmla="*/ 0 h 417512"/>
              <a:gd name="connsiteX1" fmla="*/ 236538 w 334963"/>
              <a:gd name="connsiteY1" fmla="*/ 187325 h 417512"/>
              <a:gd name="connsiteX2" fmla="*/ 334963 w 334963"/>
              <a:gd name="connsiteY2" fmla="*/ 284162 h 417512"/>
              <a:gd name="connsiteX3" fmla="*/ 200026 w 334963"/>
              <a:gd name="connsiteY3" fmla="*/ 417512 h 417512"/>
              <a:gd name="connsiteX4" fmla="*/ 84137 w 334963"/>
              <a:gd name="connsiteY4" fmla="*/ 417512 h 417512"/>
              <a:gd name="connsiteX5" fmla="*/ 84137 w 334963"/>
              <a:gd name="connsiteY5" fmla="*/ 122237 h 41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4963" h="417512">
                <a:moveTo>
                  <a:pt x="0" y="0"/>
                </a:moveTo>
                <a:lnTo>
                  <a:pt x="236538" y="187325"/>
                </a:lnTo>
                <a:lnTo>
                  <a:pt x="334963" y="284162"/>
                </a:lnTo>
                <a:lnTo>
                  <a:pt x="200026" y="417512"/>
                </a:lnTo>
                <a:lnTo>
                  <a:pt x="84137" y="417512"/>
                </a:lnTo>
                <a:lnTo>
                  <a:pt x="84137" y="122237"/>
                </a:lnTo>
                <a:close/>
              </a:path>
            </a:pathLst>
          </a:custGeom>
          <a:solidFill>
            <a:srgbClr val="58585A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525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224" name="Textplatzhalter 223"/>
          <p:cNvSpPr>
            <a:spLocks noGrp="1"/>
          </p:cNvSpPr>
          <p:nvPr>
            <p:ph type="body" sz="quarter" idx="45" hasCustomPrompt="1"/>
          </p:nvPr>
        </p:nvSpPr>
        <p:spPr bwMode="auto">
          <a:xfrm>
            <a:off x="6093620" y="2581185"/>
            <a:ext cx="303610" cy="465534"/>
          </a:xfrm>
          <a:custGeom>
            <a:avLst/>
            <a:gdLst>
              <a:gd name="connsiteX0" fmla="*/ 0 w 404813"/>
              <a:gd name="connsiteY0" fmla="*/ 0 h 620712"/>
              <a:gd name="connsiteX1" fmla="*/ 404813 w 404813"/>
              <a:gd name="connsiteY1" fmla="*/ 0 h 620712"/>
              <a:gd name="connsiteX2" fmla="*/ 404813 w 404813"/>
              <a:gd name="connsiteY2" fmla="*/ 147638 h 620712"/>
              <a:gd name="connsiteX3" fmla="*/ 268288 w 404813"/>
              <a:gd name="connsiteY3" fmla="*/ 300037 h 620712"/>
              <a:gd name="connsiteX4" fmla="*/ 268288 w 404813"/>
              <a:gd name="connsiteY4" fmla="*/ 301625 h 620712"/>
              <a:gd name="connsiteX5" fmla="*/ 0 w 404813"/>
              <a:gd name="connsiteY5" fmla="*/ 620712 h 620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4813" h="620712">
                <a:moveTo>
                  <a:pt x="0" y="0"/>
                </a:moveTo>
                <a:lnTo>
                  <a:pt x="404813" y="0"/>
                </a:lnTo>
                <a:lnTo>
                  <a:pt x="404813" y="147638"/>
                </a:lnTo>
                <a:lnTo>
                  <a:pt x="268288" y="300037"/>
                </a:lnTo>
                <a:lnTo>
                  <a:pt x="268288" y="301625"/>
                </a:lnTo>
                <a:lnTo>
                  <a:pt x="0" y="620712"/>
                </a:lnTo>
                <a:close/>
              </a:path>
            </a:pathLst>
          </a:custGeom>
          <a:solidFill>
            <a:srgbClr val="58585A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525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226" name="Textplatzhalter 225"/>
          <p:cNvSpPr>
            <a:spLocks noGrp="1"/>
          </p:cNvSpPr>
          <p:nvPr>
            <p:ph type="body" sz="quarter" idx="46" hasCustomPrompt="1"/>
          </p:nvPr>
        </p:nvSpPr>
        <p:spPr bwMode="auto">
          <a:xfrm>
            <a:off x="6093620" y="2807404"/>
            <a:ext cx="201216" cy="239315"/>
          </a:xfrm>
          <a:custGeom>
            <a:avLst/>
            <a:gdLst>
              <a:gd name="connsiteX0" fmla="*/ 268288 w 268288"/>
              <a:gd name="connsiteY0" fmla="*/ 0 h 319087"/>
              <a:gd name="connsiteX1" fmla="*/ 268288 w 268288"/>
              <a:gd name="connsiteY1" fmla="*/ 319087 h 319087"/>
              <a:gd name="connsiteX2" fmla="*/ 0 w 268288"/>
              <a:gd name="connsiteY2" fmla="*/ 319087 h 319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288" h="319087">
                <a:moveTo>
                  <a:pt x="268288" y="0"/>
                </a:moveTo>
                <a:lnTo>
                  <a:pt x="268288" y="319087"/>
                </a:lnTo>
                <a:lnTo>
                  <a:pt x="0" y="319087"/>
                </a:lnTo>
                <a:close/>
              </a:path>
            </a:pathLst>
          </a:custGeom>
          <a:solidFill>
            <a:srgbClr val="58585A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525" baseline="0"/>
            </a:lvl1pPr>
          </a:lstStyle>
          <a:p>
            <a:pPr lvl="0"/>
            <a:r>
              <a:rPr lang="de-CH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81033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tails 6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Titel durch Klicken hinzufügen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145109" y="1193121"/>
            <a:ext cx="2858474" cy="641290"/>
          </a:xfrm>
        </p:spPr>
        <p:txBody>
          <a:bodyPr anchor="ctr"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/>
            <a:r>
              <a:rPr lang="de-DE" dirty="0"/>
              <a:t>Text 1 durch Klicken hinzufügen</a:t>
            </a:r>
            <a:endParaRPr lang="de-CH" dirty="0"/>
          </a:p>
        </p:txBody>
      </p:sp>
      <p:sp>
        <p:nvSpPr>
          <p:cNvPr id="19" name="Textplatzhalter 4"/>
          <p:cNvSpPr>
            <a:spLocks noGrp="1"/>
          </p:cNvSpPr>
          <p:nvPr>
            <p:ph type="body" sz="quarter" idx="19" hasCustomPrompt="1"/>
          </p:nvPr>
        </p:nvSpPr>
        <p:spPr>
          <a:xfrm>
            <a:off x="5926750" y="1198951"/>
            <a:ext cx="2858474" cy="641290"/>
          </a:xfrm>
        </p:spPr>
        <p:txBody>
          <a:bodyPr anchor="ctr"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/>
            <a:r>
              <a:rPr lang="de-DE" dirty="0"/>
              <a:t>Text 4 durch Klicken hinzufügen</a:t>
            </a:r>
            <a:endParaRPr lang="de-CH" dirty="0"/>
          </a:p>
        </p:txBody>
      </p:sp>
      <p:sp>
        <p:nvSpPr>
          <p:cNvPr id="22" name="Textplatzhalter 4"/>
          <p:cNvSpPr>
            <a:spLocks noGrp="1"/>
          </p:cNvSpPr>
          <p:nvPr>
            <p:ph type="body" sz="quarter" idx="21" hasCustomPrompt="1"/>
          </p:nvPr>
        </p:nvSpPr>
        <p:spPr>
          <a:xfrm>
            <a:off x="2129882" y="3374709"/>
            <a:ext cx="2858474" cy="641290"/>
          </a:xfrm>
        </p:spPr>
        <p:txBody>
          <a:bodyPr anchor="ctr"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/>
            <a:r>
              <a:rPr lang="de-DE" dirty="0"/>
              <a:t>Text 3 durch Klicken hinzufügen</a:t>
            </a:r>
            <a:endParaRPr lang="de-CH" dirty="0"/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23" hasCustomPrompt="1"/>
          </p:nvPr>
        </p:nvSpPr>
        <p:spPr>
          <a:xfrm>
            <a:off x="2145109" y="2282400"/>
            <a:ext cx="2858474" cy="641290"/>
          </a:xfrm>
        </p:spPr>
        <p:txBody>
          <a:bodyPr anchor="ctr"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/>
            <a:r>
              <a:rPr lang="de-DE" dirty="0"/>
              <a:t>Text 2 durch Klicken hinzufügen</a:t>
            </a:r>
            <a:endParaRPr lang="de-CH" dirty="0"/>
          </a:p>
        </p:txBody>
      </p:sp>
      <p:sp>
        <p:nvSpPr>
          <p:cNvPr id="28" name="Textplatzhalter 4"/>
          <p:cNvSpPr>
            <a:spLocks noGrp="1"/>
          </p:cNvSpPr>
          <p:nvPr>
            <p:ph type="body" sz="quarter" idx="25" hasCustomPrompt="1"/>
          </p:nvPr>
        </p:nvSpPr>
        <p:spPr>
          <a:xfrm>
            <a:off x="5915367" y="2282400"/>
            <a:ext cx="2858474" cy="641290"/>
          </a:xfrm>
        </p:spPr>
        <p:txBody>
          <a:bodyPr anchor="ctr"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/>
            <a:r>
              <a:rPr lang="de-DE" dirty="0"/>
              <a:t>Text 5 durch Klicken hinzufügen</a:t>
            </a:r>
            <a:endParaRPr lang="de-CH" dirty="0"/>
          </a:p>
        </p:txBody>
      </p:sp>
      <p:sp>
        <p:nvSpPr>
          <p:cNvPr id="31" name="Textplatzhalter 4"/>
          <p:cNvSpPr>
            <a:spLocks noGrp="1"/>
          </p:cNvSpPr>
          <p:nvPr>
            <p:ph type="body" sz="quarter" idx="27" hasCustomPrompt="1"/>
          </p:nvPr>
        </p:nvSpPr>
        <p:spPr>
          <a:xfrm>
            <a:off x="5915367" y="3387489"/>
            <a:ext cx="2858474" cy="641290"/>
          </a:xfrm>
        </p:spPr>
        <p:txBody>
          <a:bodyPr anchor="ctr"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/>
            <a:r>
              <a:rPr lang="de-DE" dirty="0"/>
              <a:t>Text 6 durch Klicken hinzufügen</a:t>
            </a:r>
            <a:endParaRPr lang="de-CH" dirty="0"/>
          </a:p>
        </p:txBody>
      </p:sp>
      <p:sp>
        <p:nvSpPr>
          <p:cNvPr id="24" name="Textplatzhalter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300122" y="1189669"/>
            <a:ext cx="642600" cy="642600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525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27" name="Textplatzhalter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314039" y="2278112"/>
            <a:ext cx="642600" cy="642600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525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30" name="Textplatzhalter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314039" y="3360281"/>
            <a:ext cx="642600" cy="642600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525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32" name="Textplatzhalter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095680" y="1189014"/>
            <a:ext cx="642600" cy="642600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525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33" name="Textplatzhalter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095680" y="2278112"/>
            <a:ext cx="642600" cy="642600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525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34" name="Textplatzhalter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084297" y="3384510"/>
            <a:ext cx="642600" cy="642600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525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49" name="Bildplatzhalter 48"/>
          <p:cNvSpPr>
            <a:spLocks noGrp="1"/>
          </p:cNvSpPr>
          <p:nvPr>
            <p:ph type="pic" sz="quarter" idx="33" hasCustomPrompt="1"/>
          </p:nvPr>
        </p:nvSpPr>
        <p:spPr>
          <a:xfrm>
            <a:off x="5237182" y="3539064"/>
            <a:ext cx="338138" cy="3381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6 Bild klicken &gt; Mediaset</a:t>
            </a:r>
          </a:p>
        </p:txBody>
      </p:sp>
      <p:sp>
        <p:nvSpPr>
          <p:cNvPr id="47" name="Bildplatzhalter 46"/>
          <p:cNvSpPr>
            <a:spLocks noGrp="1"/>
          </p:cNvSpPr>
          <p:nvPr>
            <p:ph type="pic" sz="quarter" idx="32" hasCustomPrompt="1"/>
          </p:nvPr>
        </p:nvSpPr>
        <p:spPr>
          <a:xfrm>
            <a:off x="5237182" y="2433976"/>
            <a:ext cx="338138" cy="3381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5 Bild klicken &gt; Mediaset</a:t>
            </a:r>
          </a:p>
        </p:txBody>
      </p:sp>
      <p:sp>
        <p:nvSpPr>
          <p:cNvPr id="45" name="Bildplatzhalter 44"/>
          <p:cNvSpPr>
            <a:spLocks noGrp="1"/>
          </p:cNvSpPr>
          <p:nvPr>
            <p:ph type="pic" sz="quarter" idx="31" hasCustomPrompt="1"/>
          </p:nvPr>
        </p:nvSpPr>
        <p:spPr>
          <a:xfrm>
            <a:off x="5248566" y="1341900"/>
            <a:ext cx="338138" cy="3381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4 Bild klicken &gt; Mediaset</a:t>
            </a:r>
          </a:p>
        </p:txBody>
      </p:sp>
      <p:sp>
        <p:nvSpPr>
          <p:cNvPr id="43" name="Bildplatzhalter 42"/>
          <p:cNvSpPr>
            <a:spLocks noGrp="1"/>
          </p:cNvSpPr>
          <p:nvPr>
            <p:ph type="pic" sz="quarter" idx="30" hasCustomPrompt="1"/>
          </p:nvPr>
        </p:nvSpPr>
        <p:spPr>
          <a:xfrm>
            <a:off x="1466924" y="3526285"/>
            <a:ext cx="338138" cy="338138"/>
          </a:xfrm>
        </p:spPr>
        <p:txBody>
          <a:bodyPr/>
          <a:lstStyle>
            <a:lvl1pPr marL="0" marR="0" indent="0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3 Bild klicken &gt; Mediaset</a:t>
            </a:r>
          </a:p>
        </p:txBody>
      </p:sp>
      <p:sp>
        <p:nvSpPr>
          <p:cNvPr id="41" name="Bildplatzhalter 40"/>
          <p:cNvSpPr>
            <a:spLocks noGrp="1"/>
          </p:cNvSpPr>
          <p:nvPr>
            <p:ph type="pic" sz="quarter" idx="29" hasCustomPrompt="1"/>
          </p:nvPr>
        </p:nvSpPr>
        <p:spPr>
          <a:xfrm>
            <a:off x="1466924" y="2433976"/>
            <a:ext cx="338138" cy="3381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2 Bild klicken &gt; Mediaset</a:t>
            </a:r>
          </a:p>
        </p:txBody>
      </p:sp>
      <p:sp>
        <p:nvSpPr>
          <p:cNvPr id="39" name="Bildplatzhalter 38"/>
          <p:cNvSpPr>
            <a:spLocks noGrp="1"/>
          </p:cNvSpPr>
          <p:nvPr>
            <p:ph type="pic" sz="quarter" idx="28" hasCustomPrompt="1"/>
          </p:nvPr>
        </p:nvSpPr>
        <p:spPr>
          <a:xfrm>
            <a:off x="1466924" y="1345292"/>
            <a:ext cx="338138" cy="336947"/>
          </a:xfrm>
          <a:noFill/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1 Bild klicken &gt; Mediaset</a:t>
            </a:r>
          </a:p>
        </p:txBody>
      </p:sp>
    </p:spTree>
    <p:extLst>
      <p:ext uri="{BB962C8B-B14F-4D97-AF65-F5344CB8AC3E}">
        <p14:creationId xmlns:p14="http://schemas.microsoft.com/office/powerpoint/2010/main" val="16772867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rvices 6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Titel durch Klicken hinzufügen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127410" y="1193121"/>
            <a:ext cx="2858474" cy="295937"/>
          </a:xfrm>
        </p:spPr>
        <p:txBody>
          <a:bodyPr anchor="t"/>
          <a:lstStyle>
            <a:lvl1pPr marL="0" marR="0" indent="0" algn="l" defTabSz="685800" rtl="0" eaLnBrk="1" fontAlgn="base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  <a:lvl5pPr>
              <a:defRPr/>
            </a:lvl5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DE" dirty="0"/>
              <a:t>Titel 1 hinzufügen</a:t>
            </a:r>
          </a:p>
        </p:txBody>
      </p:sp>
      <p:sp>
        <p:nvSpPr>
          <p:cNvPr id="32" name="Textplatzhalter 4"/>
          <p:cNvSpPr>
            <a:spLocks noGrp="1"/>
          </p:cNvSpPr>
          <p:nvPr>
            <p:ph type="body" sz="quarter" idx="28" hasCustomPrompt="1"/>
          </p:nvPr>
        </p:nvSpPr>
        <p:spPr>
          <a:xfrm>
            <a:off x="2127410" y="1489058"/>
            <a:ext cx="2858474" cy="641290"/>
          </a:xfrm>
        </p:spPr>
        <p:txBody>
          <a:bodyPr anchor="t"/>
          <a:lstStyle>
            <a:lvl1pPr marL="0" indent="0">
              <a:lnSpc>
                <a:spcPts val="2600"/>
              </a:lnSpc>
              <a:buFontTx/>
              <a:buNone/>
              <a:defRPr sz="1600"/>
            </a:lvl1pPr>
            <a:lvl5pPr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</p:txBody>
      </p:sp>
      <p:sp>
        <p:nvSpPr>
          <p:cNvPr id="33" name="Textplatzhalter 4"/>
          <p:cNvSpPr>
            <a:spLocks noGrp="1"/>
          </p:cNvSpPr>
          <p:nvPr>
            <p:ph type="body" sz="quarter" idx="29" hasCustomPrompt="1"/>
          </p:nvPr>
        </p:nvSpPr>
        <p:spPr>
          <a:xfrm>
            <a:off x="2127410" y="2275813"/>
            <a:ext cx="2858474" cy="295937"/>
          </a:xfrm>
        </p:spPr>
        <p:txBody>
          <a:bodyPr anchor="t"/>
          <a:lstStyle>
            <a:lvl1pPr marL="0" marR="0" indent="0" algn="l" defTabSz="685800" rtl="0" eaLnBrk="1" fontAlgn="base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  <a:lvl5pPr>
              <a:defRPr/>
            </a:lvl5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DE" dirty="0"/>
              <a:t>Titel 2 hinzufügen</a:t>
            </a:r>
          </a:p>
        </p:txBody>
      </p:sp>
      <p:sp>
        <p:nvSpPr>
          <p:cNvPr id="34" name="Textplatzhalter 4"/>
          <p:cNvSpPr>
            <a:spLocks noGrp="1"/>
          </p:cNvSpPr>
          <p:nvPr>
            <p:ph type="body" sz="quarter" idx="30" hasCustomPrompt="1"/>
          </p:nvPr>
        </p:nvSpPr>
        <p:spPr>
          <a:xfrm>
            <a:off x="2127410" y="2571750"/>
            <a:ext cx="2858474" cy="641290"/>
          </a:xfrm>
        </p:spPr>
        <p:txBody>
          <a:bodyPr anchor="t"/>
          <a:lstStyle>
            <a:lvl1pPr marL="0" indent="0">
              <a:lnSpc>
                <a:spcPts val="2600"/>
              </a:lnSpc>
              <a:buFontTx/>
              <a:buNone/>
              <a:defRPr sz="1600"/>
            </a:lvl1pPr>
            <a:lvl5pPr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</p:txBody>
      </p:sp>
      <p:sp>
        <p:nvSpPr>
          <p:cNvPr id="35" name="Textplatzhalter 4"/>
          <p:cNvSpPr>
            <a:spLocks noGrp="1"/>
          </p:cNvSpPr>
          <p:nvPr>
            <p:ph type="body" sz="quarter" idx="31" hasCustomPrompt="1"/>
          </p:nvPr>
        </p:nvSpPr>
        <p:spPr>
          <a:xfrm>
            <a:off x="2112183" y="3374710"/>
            <a:ext cx="2858474" cy="295937"/>
          </a:xfrm>
        </p:spPr>
        <p:txBody>
          <a:bodyPr anchor="t"/>
          <a:lstStyle>
            <a:lvl1pPr marL="0" marR="0" indent="0" algn="l" defTabSz="685800" rtl="0" eaLnBrk="1" fontAlgn="base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  <a:lvl5pPr>
              <a:defRPr/>
            </a:lvl5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DE" dirty="0"/>
              <a:t>Titel 3 hinzufügen</a:t>
            </a:r>
          </a:p>
        </p:txBody>
      </p:sp>
      <p:sp>
        <p:nvSpPr>
          <p:cNvPr id="36" name="Textplatzhalter 4"/>
          <p:cNvSpPr>
            <a:spLocks noGrp="1"/>
          </p:cNvSpPr>
          <p:nvPr>
            <p:ph type="body" sz="quarter" idx="32" hasCustomPrompt="1"/>
          </p:nvPr>
        </p:nvSpPr>
        <p:spPr>
          <a:xfrm>
            <a:off x="2112183" y="3682236"/>
            <a:ext cx="2858474" cy="641290"/>
          </a:xfrm>
        </p:spPr>
        <p:txBody>
          <a:bodyPr anchor="t"/>
          <a:lstStyle>
            <a:lvl1pPr marL="0" indent="0">
              <a:lnSpc>
                <a:spcPts val="2600"/>
              </a:lnSpc>
              <a:buFontTx/>
              <a:buNone/>
              <a:defRPr sz="1600"/>
            </a:lvl1pPr>
            <a:lvl5pPr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</p:txBody>
      </p:sp>
      <p:sp>
        <p:nvSpPr>
          <p:cNvPr id="37" name="Textplatzhalter 4"/>
          <p:cNvSpPr>
            <a:spLocks noGrp="1"/>
          </p:cNvSpPr>
          <p:nvPr>
            <p:ph type="body" sz="quarter" idx="33" hasCustomPrompt="1"/>
          </p:nvPr>
        </p:nvSpPr>
        <p:spPr>
          <a:xfrm>
            <a:off x="5915367" y="1181132"/>
            <a:ext cx="2858474" cy="295937"/>
          </a:xfrm>
        </p:spPr>
        <p:txBody>
          <a:bodyPr anchor="t"/>
          <a:lstStyle>
            <a:lvl1pPr marL="0" marR="0" indent="0" algn="l" defTabSz="685800" rtl="0" eaLnBrk="1" fontAlgn="base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  <a:lvl5pPr>
              <a:defRPr/>
            </a:lvl5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DE" dirty="0"/>
              <a:t>Titel 4 hinzufügen</a:t>
            </a:r>
          </a:p>
        </p:txBody>
      </p:sp>
      <p:sp>
        <p:nvSpPr>
          <p:cNvPr id="38" name="Textplatzhalter 4"/>
          <p:cNvSpPr>
            <a:spLocks noGrp="1"/>
          </p:cNvSpPr>
          <p:nvPr>
            <p:ph type="body" sz="quarter" idx="34" hasCustomPrompt="1"/>
          </p:nvPr>
        </p:nvSpPr>
        <p:spPr>
          <a:xfrm>
            <a:off x="5915367" y="1488659"/>
            <a:ext cx="2858474" cy="641290"/>
          </a:xfrm>
        </p:spPr>
        <p:txBody>
          <a:bodyPr anchor="t"/>
          <a:lstStyle>
            <a:lvl1pPr marL="0" indent="0">
              <a:lnSpc>
                <a:spcPts val="2600"/>
              </a:lnSpc>
              <a:buFontTx/>
              <a:buNone/>
              <a:defRPr sz="1600"/>
            </a:lvl1pPr>
            <a:lvl5pPr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</p:txBody>
      </p:sp>
      <p:sp>
        <p:nvSpPr>
          <p:cNvPr id="39" name="Textplatzhalter 4"/>
          <p:cNvSpPr>
            <a:spLocks noGrp="1"/>
          </p:cNvSpPr>
          <p:nvPr>
            <p:ph type="body" sz="quarter" idx="35" hasCustomPrompt="1"/>
          </p:nvPr>
        </p:nvSpPr>
        <p:spPr>
          <a:xfrm>
            <a:off x="5915367" y="2282401"/>
            <a:ext cx="2858474" cy="295937"/>
          </a:xfrm>
        </p:spPr>
        <p:txBody>
          <a:bodyPr anchor="t"/>
          <a:lstStyle>
            <a:lvl1pPr marL="0" marR="0" indent="0" algn="l" defTabSz="685800" rtl="0" eaLnBrk="1" fontAlgn="base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  <a:lvl5pPr>
              <a:defRPr/>
            </a:lvl5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DE" dirty="0"/>
              <a:t>Titel 5 hinzufügen</a:t>
            </a:r>
          </a:p>
        </p:txBody>
      </p:sp>
      <p:sp>
        <p:nvSpPr>
          <p:cNvPr id="40" name="Textplatzhalter 4"/>
          <p:cNvSpPr>
            <a:spLocks noGrp="1"/>
          </p:cNvSpPr>
          <p:nvPr>
            <p:ph type="body" sz="quarter" idx="36" hasCustomPrompt="1"/>
          </p:nvPr>
        </p:nvSpPr>
        <p:spPr>
          <a:xfrm>
            <a:off x="5915367" y="2589927"/>
            <a:ext cx="2858474" cy="641290"/>
          </a:xfrm>
        </p:spPr>
        <p:txBody>
          <a:bodyPr anchor="t"/>
          <a:lstStyle>
            <a:lvl1pPr marL="0" indent="0">
              <a:lnSpc>
                <a:spcPts val="2600"/>
              </a:lnSpc>
              <a:buFontTx/>
              <a:buNone/>
              <a:defRPr sz="1600"/>
            </a:lvl1pPr>
            <a:lvl5pPr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</p:txBody>
      </p:sp>
      <p:sp>
        <p:nvSpPr>
          <p:cNvPr id="41" name="Textplatzhalter 4"/>
          <p:cNvSpPr>
            <a:spLocks noGrp="1"/>
          </p:cNvSpPr>
          <p:nvPr>
            <p:ph type="body" sz="quarter" idx="37" hasCustomPrompt="1"/>
          </p:nvPr>
        </p:nvSpPr>
        <p:spPr>
          <a:xfrm>
            <a:off x="5927149" y="3383467"/>
            <a:ext cx="2858474" cy="295937"/>
          </a:xfrm>
        </p:spPr>
        <p:txBody>
          <a:bodyPr anchor="t"/>
          <a:lstStyle>
            <a:lvl1pPr marL="0" marR="0" indent="0" algn="l" defTabSz="685800" rtl="0" eaLnBrk="1" fontAlgn="base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  <a:lvl5pPr>
              <a:defRPr/>
            </a:lvl5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DE" dirty="0"/>
              <a:t>Titel 6 hinzufügen</a:t>
            </a:r>
          </a:p>
        </p:txBody>
      </p:sp>
      <p:sp>
        <p:nvSpPr>
          <p:cNvPr id="42" name="Textplatzhalter 4"/>
          <p:cNvSpPr>
            <a:spLocks noGrp="1"/>
          </p:cNvSpPr>
          <p:nvPr>
            <p:ph type="body" sz="quarter" idx="38" hasCustomPrompt="1"/>
          </p:nvPr>
        </p:nvSpPr>
        <p:spPr>
          <a:xfrm>
            <a:off x="5927149" y="3690994"/>
            <a:ext cx="2858474" cy="641290"/>
          </a:xfrm>
        </p:spPr>
        <p:txBody>
          <a:bodyPr anchor="t"/>
          <a:lstStyle>
            <a:lvl1pPr marL="0" indent="0">
              <a:lnSpc>
                <a:spcPts val="2600"/>
              </a:lnSpc>
              <a:buFontTx/>
              <a:buNone/>
              <a:defRPr sz="1600"/>
            </a:lvl1pPr>
            <a:lvl5pPr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</p:txBody>
      </p:sp>
      <p:sp>
        <p:nvSpPr>
          <p:cNvPr id="30" name="Bildplatzhalter Rechts unten"/>
          <p:cNvSpPr>
            <a:spLocks noGrp="1"/>
          </p:cNvSpPr>
          <p:nvPr>
            <p:ph type="pic" sz="quarter" idx="26" hasCustomPrompt="1"/>
          </p:nvPr>
        </p:nvSpPr>
        <p:spPr>
          <a:xfrm>
            <a:off x="5237501" y="3383467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/>
            </a:lvl1pPr>
          </a:lstStyle>
          <a:p>
            <a:r>
              <a:rPr lang="de-CH" dirty="0"/>
              <a:t>6 Bild klicken &gt; Mediaset</a:t>
            </a:r>
          </a:p>
        </p:txBody>
      </p:sp>
      <p:sp>
        <p:nvSpPr>
          <p:cNvPr id="27" name="Bildplatzhalter Rechts mitte"/>
          <p:cNvSpPr>
            <a:spLocks noGrp="1"/>
          </p:cNvSpPr>
          <p:nvPr>
            <p:ph type="pic" sz="quarter" idx="24" hasCustomPrompt="1"/>
          </p:nvPr>
        </p:nvSpPr>
        <p:spPr>
          <a:xfrm>
            <a:off x="5237501" y="2278700"/>
            <a:ext cx="337500" cy="337500"/>
          </a:xfrm>
        </p:spPr>
        <p:txBody>
          <a:bodyPr/>
          <a:lstStyle>
            <a:lvl1pPr marL="0" marR="0" indent="0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525"/>
            </a:lvl1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5 Bild klicken &gt; Mediaset</a:t>
            </a:r>
          </a:p>
          <a:p>
            <a:endParaRPr lang="de-CH" dirty="0"/>
          </a:p>
        </p:txBody>
      </p:sp>
      <p:sp>
        <p:nvSpPr>
          <p:cNvPr id="24" name="Bildplatzhalter Rechts Oben"/>
          <p:cNvSpPr>
            <a:spLocks noGrp="1"/>
          </p:cNvSpPr>
          <p:nvPr>
            <p:ph type="pic" sz="quarter" idx="22" hasCustomPrompt="1"/>
          </p:nvPr>
        </p:nvSpPr>
        <p:spPr>
          <a:xfrm>
            <a:off x="5237501" y="1195157"/>
            <a:ext cx="337500" cy="337500"/>
          </a:xfrm>
        </p:spPr>
        <p:txBody>
          <a:bodyPr/>
          <a:lstStyle>
            <a:lvl1pPr marL="0" marR="0" indent="0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525"/>
            </a:lvl1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4 Bild klicken &gt; Mediaset</a:t>
            </a:r>
          </a:p>
          <a:p>
            <a:endParaRPr lang="de-CH" dirty="0"/>
          </a:p>
        </p:txBody>
      </p:sp>
      <p:sp>
        <p:nvSpPr>
          <p:cNvPr id="21" name="Bildplatzhalter Links unten"/>
          <p:cNvSpPr>
            <a:spLocks noGrp="1"/>
          </p:cNvSpPr>
          <p:nvPr>
            <p:ph type="pic" sz="quarter" idx="20" hasCustomPrompt="1"/>
          </p:nvPr>
        </p:nvSpPr>
        <p:spPr>
          <a:xfrm>
            <a:off x="1298656" y="3383467"/>
            <a:ext cx="337500" cy="337500"/>
          </a:xfrm>
        </p:spPr>
        <p:txBody>
          <a:bodyPr/>
          <a:lstStyle>
            <a:lvl1pPr marL="0" marR="0" indent="0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525"/>
            </a:lvl1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3 Bild klicken &gt; Mediaset</a:t>
            </a:r>
          </a:p>
          <a:p>
            <a:endParaRPr lang="de-CH" dirty="0"/>
          </a:p>
        </p:txBody>
      </p:sp>
      <p:sp>
        <p:nvSpPr>
          <p:cNvPr id="18" name="Bildplatzhalter Links mitte"/>
          <p:cNvSpPr>
            <a:spLocks noGrp="1"/>
          </p:cNvSpPr>
          <p:nvPr>
            <p:ph type="pic" sz="quarter" idx="18" hasCustomPrompt="1"/>
          </p:nvPr>
        </p:nvSpPr>
        <p:spPr>
          <a:xfrm>
            <a:off x="1298656" y="2288294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/>
            </a:lvl1pPr>
          </a:lstStyle>
          <a:p>
            <a:r>
              <a:rPr lang="de-CH" dirty="0"/>
              <a:t>2 Bild klicken &gt; Mediaset</a:t>
            </a:r>
          </a:p>
        </p:txBody>
      </p:sp>
      <p:sp>
        <p:nvSpPr>
          <p:cNvPr id="15" name="Bildplatzhalter Links oben"/>
          <p:cNvSpPr>
            <a:spLocks noGrp="1"/>
          </p:cNvSpPr>
          <p:nvPr>
            <p:ph type="pic" sz="quarter" idx="15" hasCustomPrompt="1"/>
          </p:nvPr>
        </p:nvSpPr>
        <p:spPr>
          <a:xfrm>
            <a:off x="1298656" y="1193120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/>
            </a:lvl1pPr>
          </a:lstStyle>
          <a:p>
            <a:r>
              <a:rPr lang="de-CH" dirty="0"/>
              <a:t>1 Bild klicken &gt; Mediaset</a:t>
            </a:r>
          </a:p>
        </p:txBody>
      </p:sp>
    </p:spTree>
    <p:extLst>
      <p:ext uri="{BB962C8B-B14F-4D97-AF65-F5344CB8AC3E}">
        <p14:creationId xmlns:p14="http://schemas.microsoft.com/office/powerpoint/2010/main" val="2837843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acts 8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Titel durch Klicken hinzufügen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1300125" y="1616815"/>
            <a:ext cx="1555602" cy="524620"/>
          </a:xfrm>
        </p:spPr>
        <p:txBody>
          <a:bodyPr anchor="t"/>
          <a:lstStyle>
            <a:lvl1pPr marL="0" marR="0" indent="0" algn="l" defTabSz="685800" rtl="0" eaLnBrk="1" fontAlgn="base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  <a:lvl5pPr>
              <a:defRPr/>
            </a:lvl5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DE" dirty="0"/>
              <a:t>Zahl hinzufügen</a:t>
            </a:r>
          </a:p>
        </p:txBody>
      </p:sp>
      <p:sp>
        <p:nvSpPr>
          <p:cNvPr id="32" name="Textplatzhalter 4"/>
          <p:cNvSpPr>
            <a:spLocks noGrp="1"/>
          </p:cNvSpPr>
          <p:nvPr>
            <p:ph type="body" sz="quarter" idx="28" hasCustomPrompt="1"/>
          </p:nvPr>
        </p:nvSpPr>
        <p:spPr>
          <a:xfrm>
            <a:off x="1310701" y="2144654"/>
            <a:ext cx="1555602" cy="448360"/>
          </a:xfrm>
        </p:spPr>
        <p:txBody>
          <a:bodyPr anchor="t"/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5pPr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</p:txBody>
      </p:sp>
      <p:cxnSp>
        <p:nvCxnSpPr>
          <p:cNvPr id="6" name="Gerader Verbin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295400" y="2795034"/>
            <a:ext cx="749022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3366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Textplatzhalter 4"/>
          <p:cNvSpPr>
            <a:spLocks noGrp="1"/>
          </p:cNvSpPr>
          <p:nvPr>
            <p:ph type="body" sz="quarter" idx="29" hasCustomPrompt="1"/>
          </p:nvPr>
        </p:nvSpPr>
        <p:spPr>
          <a:xfrm>
            <a:off x="7223832" y="1616814"/>
            <a:ext cx="1563750" cy="506575"/>
          </a:xfrm>
        </p:spPr>
        <p:txBody>
          <a:bodyPr anchor="t"/>
          <a:lstStyle>
            <a:lvl1pPr marL="0" marR="0" indent="0" algn="l" defTabSz="685800" rtl="0" eaLnBrk="1" fontAlgn="base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  <a:lvl5pPr>
              <a:defRPr/>
            </a:lvl5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DE" dirty="0"/>
              <a:t>Zahl hinzufügen</a:t>
            </a:r>
          </a:p>
        </p:txBody>
      </p:sp>
      <p:sp>
        <p:nvSpPr>
          <p:cNvPr id="47" name="Textplatzhalter 4"/>
          <p:cNvSpPr>
            <a:spLocks noGrp="1"/>
          </p:cNvSpPr>
          <p:nvPr>
            <p:ph type="body" sz="quarter" idx="30" hasCustomPrompt="1"/>
          </p:nvPr>
        </p:nvSpPr>
        <p:spPr>
          <a:xfrm>
            <a:off x="7223832" y="2144653"/>
            <a:ext cx="1563750" cy="455853"/>
          </a:xfrm>
        </p:spPr>
        <p:txBody>
          <a:bodyPr anchor="t"/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5pPr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</p:txBody>
      </p:sp>
      <p:sp>
        <p:nvSpPr>
          <p:cNvPr id="48" name="Textplatzhalter 4"/>
          <p:cNvSpPr>
            <a:spLocks noGrp="1"/>
          </p:cNvSpPr>
          <p:nvPr>
            <p:ph type="body" sz="quarter" idx="31" hasCustomPrompt="1"/>
          </p:nvPr>
        </p:nvSpPr>
        <p:spPr>
          <a:xfrm>
            <a:off x="3275146" y="1616814"/>
            <a:ext cx="1548359" cy="506575"/>
          </a:xfrm>
        </p:spPr>
        <p:txBody>
          <a:bodyPr anchor="t"/>
          <a:lstStyle>
            <a:lvl1pPr marL="0" marR="0" indent="0" algn="l" defTabSz="685800" rtl="0" eaLnBrk="1" fontAlgn="base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  <a:lvl5pPr>
              <a:defRPr/>
            </a:lvl5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DE" dirty="0"/>
              <a:t>Zahl hinzufügen</a:t>
            </a:r>
          </a:p>
        </p:txBody>
      </p:sp>
      <p:sp>
        <p:nvSpPr>
          <p:cNvPr id="49" name="Textplatzhalter 4"/>
          <p:cNvSpPr>
            <a:spLocks noGrp="1"/>
          </p:cNvSpPr>
          <p:nvPr>
            <p:ph type="body" sz="quarter" idx="32" hasCustomPrompt="1"/>
          </p:nvPr>
        </p:nvSpPr>
        <p:spPr>
          <a:xfrm>
            <a:off x="3283170" y="2144654"/>
            <a:ext cx="1556016" cy="448360"/>
          </a:xfrm>
        </p:spPr>
        <p:txBody>
          <a:bodyPr anchor="t"/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5pPr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</p:txBody>
      </p:sp>
      <p:sp>
        <p:nvSpPr>
          <p:cNvPr id="50" name="Textplatzhalter 4"/>
          <p:cNvSpPr>
            <a:spLocks noGrp="1"/>
          </p:cNvSpPr>
          <p:nvPr>
            <p:ph type="body" sz="quarter" idx="33" hasCustomPrompt="1"/>
          </p:nvPr>
        </p:nvSpPr>
        <p:spPr>
          <a:xfrm>
            <a:off x="5242924" y="1616814"/>
            <a:ext cx="1561488" cy="524620"/>
          </a:xfrm>
        </p:spPr>
        <p:txBody>
          <a:bodyPr anchor="t"/>
          <a:lstStyle>
            <a:lvl1pPr marL="0" marR="0" indent="0" algn="l" defTabSz="685800" rtl="0" eaLnBrk="1" fontAlgn="base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  <a:lvl5pPr>
              <a:defRPr/>
            </a:lvl5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DE" dirty="0"/>
              <a:t>Zahl hinzufügen</a:t>
            </a:r>
          </a:p>
        </p:txBody>
      </p:sp>
      <p:sp>
        <p:nvSpPr>
          <p:cNvPr id="51" name="Textplatzhalter 4"/>
          <p:cNvSpPr>
            <a:spLocks noGrp="1"/>
          </p:cNvSpPr>
          <p:nvPr>
            <p:ph type="body" sz="quarter" idx="34" hasCustomPrompt="1"/>
          </p:nvPr>
        </p:nvSpPr>
        <p:spPr>
          <a:xfrm>
            <a:off x="5256053" y="2144653"/>
            <a:ext cx="1561488" cy="455853"/>
          </a:xfrm>
        </p:spPr>
        <p:txBody>
          <a:bodyPr anchor="t"/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5pPr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</p:txBody>
      </p:sp>
      <p:cxnSp>
        <p:nvCxnSpPr>
          <p:cNvPr id="8" name="Gerader Verbind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68550" y="1092208"/>
            <a:ext cx="0" cy="339288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3366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Gerader Verbinder 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27095" y="1092208"/>
            <a:ext cx="0" cy="339288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3366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Gerader Verbinder 5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7002112" y="1092206"/>
            <a:ext cx="0" cy="339288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3366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8" name="Textplatzhalter 4"/>
          <p:cNvSpPr>
            <a:spLocks noGrp="1"/>
          </p:cNvSpPr>
          <p:nvPr>
            <p:ph type="body" sz="quarter" idx="39" hasCustomPrompt="1"/>
          </p:nvPr>
        </p:nvSpPr>
        <p:spPr>
          <a:xfrm>
            <a:off x="1310701" y="3367676"/>
            <a:ext cx="1555602" cy="519660"/>
          </a:xfrm>
        </p:spPr>
        <p:txBody>
          <a:bodyPr anchor="t"/>
          <a:lstStyle>
            <a:lvl1pPr marL="0" marR="0" indent="0" algn="l" defTabSz="685800" rtl="0" eaLnBrk="1" fontAlgn="base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  <a:lvl5pPr>
              <a:defRPr/>
            </a:lvl5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DE" dirty="0"/>
              <a:t>Zahl hinzufügen</a:t>
            </a:r>
          </a:p>
        </p:txBody>
      </p:sp>
      <p:sp>
        <p:nvSpPr>
          <p:cNvPr id="59" name="Textplatzhalter 4"/>
          <p:cNvSpPr>
            <a:spLocks noGrp="1"/>
          </p:cNvSpPr>
          <p:nvPr>
            <p:ph type="body" sz="quarter" idx="40" hasCustomPrompt="1"/>
          </p:nvPr>
        </p:nvSpPr>
        <p:spPr>
          <a:xfrm>
            <a:off x="1310701" y="3912425"/>
            <a:ext cx="1555602" cy="439219"/>
          </a:xfrm>
        </p:spPr>
        <p:txBody>
          <a:bodyPr anchor="t"/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5pPr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</p:txBody>
      </p:sp>
      <p:sp>
        <p:nvSpPr>
          <p:cNvPr id="61" name="Textplatzhalter 4"/>
          <p:cNvSpPr>
            <a:spLocks noGrp="1"/>
          </p:cNvSpPr>
          <p:nvPr>
            <p:ph type="body" sz="quarter" idx="42" hasCustomPrompt="1"/>
          </p:nvPr>
        </p:nvSpPr>
        <p:spPr>
          <a:xfrm>
            <a:off x="3282357" y="3367676"/>
            <a:ext cx="1556016" cy="519660"/>
          </a:xfrm>
        </p:spPr>
        <p:txBody>
          <a:bodyPr anchor="t"/>
          <a:lstStyle>
            <a:lvl1pPr marL="0" marR="0" indent="0" algn="l" defTabSz="685800" rtl="0" eaLnBrk="1" fontAlgn="base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  <a:lvl5pPr>
              <a:defRPr/>
            </a:lvl5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DE" dirty="0"/>
              <a:t>Zahl hinzufügen</a:t>
            </a:r>
          </a:p>
        </p:txBody>
      </p:sp>
      <p:sp>
        <p:nvSpPr>
          <p:cNvPr id="62" name="Textplatzhalter 4"/>
          <p:cNvSpPr>
            <a:spLocks noGrp="1"/>
          </p:cNvSpPr>
          <p:nvPr>
            <p:ph type="body" sz="quarter" idx="43" hasCustomPrompt="1"/>
          </p:nvPr>
        </p:nvSpPr>
        <p:spPr>
          <a:xfrm>
            <a:off x="3282357" y="3912425"/>
            <a:ext cx="1556016" cy="439219"/>
          </a:xfrm>
        </p:spPr>
        <p:txBody>
          <a:bodyPr anchor="t"/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5pPr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</p:txBody>
      </p:sp>
      <p:sp>
        <p:nvSpPr>
          <p:cNvPr id="64" name="Textplatzhalter 4"/>
          <p:cNvSpPr>
            <a:spLocks noGrp="1"/>
          </p:cNvSpPr>
          <p:nvPr>
            <p:ph type="body" sz="quarter" idx="45" hasCustomPrompt="1"/>
          </p:nvPr>
        </p:nvSpPr>
        <p:spPr>
          <a:xfrm>
            <a:off x="5254427" y="3367676"/>
            <a:ext cx="1561488" cy="538170"/>
          </a:xfrm>
        </p:spPr>
        <p:txBody>
          <a:bodyPr anchor="t"/>
          <a:lstStyle>
            <a:lvl1pPr marL="0" marR="0" indent="0" algn="l" defTabSz="685800" rtl="0" eaLnBrk="1" fontAlgn="base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  <a:lvl5pPr>
              <a:defRPr/>
            </a:lvl5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DE" dirty="0"/>
              <a:t>Zahl hinzufügen</a:t>
            </a:r>
          </a:p>
        </p:txBody>
      </p:sp>
      <p:sp>
        <p:nvSpPr>
          <p:cNvPr id="65" name="Textplatzhalter 4"/>
          <p:cNvSpPr>
            <a:spLocks noGrp="1"/>
          </p:cNvSpPr>
          <p:nvPr>
            <p:ph type="body" sz="quarter" idx="46" hasCustomPrompt="1"/>
          </p:nvPr>
        </p:nvSpPr>
        <p:spPr>
          <a:xfrm>
            <a:off x="5254427" y="3912425"/>
            <a:ext cx="1561488" cy="439219"/>
          </a:xfrm>
        </p:spPr>
        <p:txBody>
          <a:bodyPr anchor="t"/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5pPr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</p:txBody>
      </p:sp>
      <p:sp>
        <p:nvSpPr>
          <p:cNvPr id="67" name="Textplatzhalter 4"/>
          <p:cNvSpPr>
            <a:spLocks noGrp="1"/>
          </p:cNvSpPr>
          <p:nvPr>
            <p:ph type="body" sz="quarter" idx="48" hasCustomPrompt="1"/>
          </p:nvPr>
        </p:nvSpPr>
        <p:spPr>
          <a:xfrm>
            <a:off x="7231970" y="3367676"/>
            <a:ext cx="1563750" cy="519660"/>
          </a:xfrm>
        </p:spPr>
        <p:txBody>
          <a:bodyPr anchor="t"/>
          <a:lstStyle>
            <a:lvl1pPr marL="0" marR="0" indent="0" algn="l" defTabSz="685800" rtl="0" eaLnBrk="1" fontAlgn="base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  <a:lvl5pPr>
              <a:defRPr/>
            </a:lvl5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DE" dirty="0"/>
              <a:t>Zahl hinzufügen</a:t>
            </a:r>
          </a:p>
        </p:txBody>
      </p:sp>
      <p:sp>
        <p:nvSpPr>
          <p:cNvPr id="68" name="Textplatzhalter 4"/>
          <p:cNvSpPr>
            <a:spLocks noGrp="1"/>
          </p:cNvSpPr>
          <p:nvPr>
            <p:ph type="body" sz="quarter" idx="49" hasCustomPrompt="1"/>
          </p:nvPr>
        </p:nvSpPr>
        <p:spPr>
          <a:xfrm>
            <a:off x="7221394" y="3919584"/>
            <a:ext cx="1563750" cy="453106"/>
          </a:xfrm>
        </p:spPr>
        <p:txBody>
          <a:bodyPr anchor="t"/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5pPr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</p:txBody>
      </p:sp>
      <p:sp>
        <p:nvSpPr>
          <p:cNvPr id="66" name="Bildplatzhalter Rechts unten"/>
          <p:cNvSpPr>
            <a:spLocks noGrp="1"/>
          </p:cNvSpPr>
          <p:nvPr>
            <p:ph type="pic" sz="quarter" idx="47" hasCustomPrompt="1"/>
          </p:nvPr>
        </p:nvSpPr>
        <p:spPr>
          <a:xfrm>
            <a:off x="7221392" y="2943983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/>
            </a:lvl1pPr>
          </a:lstStyle>
          <a:p>
            <a:r>
              <a:rPr lang="de-CH" dirty="0"/>
              <a:t>8 Bild klicken &gt; Mediaset</a:t>
            </a:r>
          </a:p>
        </p:txBody>
      </p:sp>
      <p:sp>
        <p:nvSpPr>
          <p:cNvPr id="63" name="Bildplatzhalter 3 Spalte unten"/>
          <p:cNvSpPr>
            <a:spLocks noGrp="1"/>
          </p:cNvSpPr>
          <p:nvPr>
            <p:ph type="pic" sz="quarter" idx="44" hasCustomPrompt="1"/>
          </p:nvPr>
        </p:nvSpPr>
        <p:spPr>
          <a:xfrm>
            <a:off x="5247637" y="2943983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/>
            </a:lvl1pPr>
          </a:lstStyle>
          <a:p>
            <a:r>
              <a:rPr lang="de-CH" dirty="0"/>
              <a:t>7 Bild klicken &gt; Mediaset</a:t>
            </a:r>
          </a:p>
        </p:txBody>
      </p:sp>
      <p:sp>
        <p:nvSpPr>
          <p:cNvPr id="60" name="Bildplatzhalter 2 Spalte unten"/>
          <p:cNvSpPr>
            <a:spLocks noGrp="1"/>
          </p:cNvSpPr>
          <p:nvPr>
            <p:ph type="pic" sz="quarter" idx="41" hasCustomPrompt="1"/>
          </p:nvPr>
        </p:nvSpPr>
        <p:spPr>
          <a:xfrm>
            <a:off x="3273881" y="2943983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/>
            </a:lvl1pPr>
          </a:lstStyle>
          <a:p>
            <a:r>
              <a:rPr lang="de-CH" dirty="0"/>
              <a:t>6 Bild klicken &gt; Mediaset</a:t>
            </a:r>
          </a:p>
        </p:txBody>
      </p:sp>
      <p:sp>
        <p:nvSpPr>
          <p:cNvPr id="57" name="Bildplatzhalter Links unten"/>
          <p:cNvSpPr>
            <a:spLocks noGrp="1"/>
          </p:cNvSpPr>
          <p:nvPr>
            <p:ph type="pic" sz="quarter" idx="38" hasCustomPrompt="1"/>
          </p:nvPr>
        </p:nvSpPr>
        <p:spPr>
          <a:xfrm>
            <a:off x="1300125" y="2943983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/>
            </a:lvl1pPr>
          </a:lstStyle>
          <a:p>
            <a:r>
              <a:rPr lang="de-CH" dirty="0"/>
              <a:t>5 Bild klicken &gt; Mediaset</a:t>
            </a:r>
          </a:p>
        </p:txBody>
      </p:sp>
      <p:sp>
        <p:nvSpPr>
          <p:cNvPr id="54" name="Bildplatzhalter Rechts oben"/>
          <p:cNvSpPr>
            <a:spLocks noGrp="1"/>
          </p:cNvSpPr>
          <p:nvPr>
            <p:ph type="pic" sz="quarter" idx="37" hasCustomPrompt="1"/>
          </p:nvPr>
        </p:nvSpPr>
        <p:spPr>
          <a:xfrm>
            <a:off x="7223830" y="1193120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/>
            </a:lvl1pPr>
          </a:lstStyle>
          <a:p>
            <a:r>
              <a:rPr lang="de-CH" dirty="0"/>
              <a:t>4 Bild klicken &gt; Mediaset</a:t>
            </a:r>
          </a:p>
        </p:txBody>
      </p:sp>
      <p:sp>
        <p:nvSpPr>
          <p:cNvPr id="53" name="Bildplatzhalter 3 Spalte oben"/>
          <p:cNvSpPr>
            <a:spLocks noGrp="1"/>
          </p:cNvSpPr>
          <p:nvPr>
            <p:ph type="pic" sz="quarter" idx="36" hasCustomPrompt="1"/>
          </p:nvPr>
        </p:nvSpPr>
        <p:spPr>
          <a:xfrm>
            <a:off x="5249261" y="1193120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/>
            </a:lvl1pPr>
          </a:lstStyle>
          <a:p>
            <a:r>
              <a:rPr lang="de-CH" dirty="0"/>
              <a:t>3 Bild klicken &gt; Mediaset</a:t>
            </a:r>
          </a:p>
        </p:txBody>
      </p:sp>
      <p:sp>
        <p:nvSpPr>
          <p:cNvPr id="52" name="Bildplatzhalter 2 Spalte oben"/>
          <p:cNvSpPr>
            <a:spLocks noGrp="1"/>
          </p:cNvSpPr>
          <p:nvPr>
            <p:ph type="pic" sz="quarter" idx="35" hasCustomPrompt="1"/>
          </p:nvPr>
        </p:nvSpPr>
        <p:spPr>
          <a:xfrm>
            <a:off x="3274693" y="1193120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/>
            </a:lvl1pPr>
          </a:lstStyle>
          <a:p>
            <a:r>
              <a:rPr lang="de-CH" dirty="0"/>
              <a:t>2 Bild klicken &gt; Mediaset</a:t>
            </a:r>
          </a:p>
        </p:txBody>
      </p:sp>
      <p:sp>
        <p:nvSpPr>
          <p:cNvPr id="15" name="Bildplatzhalter Links oben"/>
          <p:cNvSpPr>
            <a:spLocks noGrp="1"/>
          </p:cNvSpPr>
          <p:nvPr>
            <p:ph type="pic" sz="quarter" idx="15" hasCustomPrompt="1"/>
          </p:nvPr>
        </p:nvSpPr>
        <p:spPr>
          <a:xfrm>
            <a:off x="1300125" y="1193120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/>
            </a:lvl1pPr>
          </a:lstStyle>
          <a:p>
            <a:r>
              <a:rPr lang="de-CH" dirty="0"/>
              <a:t>1 Bild klicken &gt; Mediaset</a:t>
            </a:r>
          </a:p>
        </p:txBody>
      </p:sp>
    </p:spTree>
    <p:extLst>
      <p:ext uri="{BB962C8B-B14F-4D97-AF65-F5344CB8AC3E}">
        <p14:creationId xmlns:p14="http://schemas.microsoft.com/office/powerpoint/2010/main" val="21851485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zess 3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Titel durch Klicken hinzufügen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5" name="Textplatzhalter 4">
            <a:extLst>
              <a:ext uri="{FF2B5EF4-FFF2-40B4-BE49-F238E27FC236}">
                <a16:creationId xmlns:a16="http://schemas.microsoft.com/office/drawing/2014/main" id="{D0B732B6-73BF-4A53-ABA7-4F0098FC469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04554" y="2582382"/>
            <a:ext cx="1718836" cy="1735697"/>
          </a:xfrm>
        </p:spPr>
        <p:txBody>
          <a:bodyPr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  <a:p>
            <a:pPr lvl="0"/>
            <a:endParaRPr lang="de-CH" dirty="0"/>
          </a:p>
        </p:txBody>
      </p:sp>
      <p:sp>
        <p:nvSpPr>
          <p:cNvPr id="16" name="Textplatzhalter 4">
            <a:extLst>
              <a:ext uri="{FF2B5EF4-FFF2-40B4-BE49-F238E27FC236}">
                <a16:creationId xmlns:a16="http://schemas.microsoft.com/office/drawing/2014/main" id="{010DC79B-BDD2-4275-BD7E-CFC093C7B4F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3691" y="2582382"/>
            <a:ext cx="1718836" cy="1735697"/>
          </a:xfrm>
        </p:spPr>
        <p:txBody>
          <a:bodyPr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  <a:p>
            <a:pPr lvl="0"/>
            <a:endParaRPr lang="de-CH" dirty="0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FB3EE3DF-8AC4-4BAF-A5B8-B71EA5F4ED5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70028" y="2582382"/>
            <a:ext cx="1718836" cy="1735697"/>
          </a:xfrm>
        </p:spPr>
        <p:txBody>
          <a:bodyPr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  <a:p>
            <a:pPr lvl="0"/>
            <a:endParaRPr lang="de-CH" dirty="0"/>
          </a:p>
        </p:txBody>
      </p:sp>
      <p:cxnSp>
        <p:nvCxnSpPr>
          <p:cNvPr id="48" name="Gerade Verbindung mit Pfeil 4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 bwMode="auto">
          <a:xfrm>
            <a:off x="5878707" y="1822801"/>
            <a:ext cx="1455461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0" name="Ellipse 4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768659" y="1334051"/>
            <a:ext cx="810000" cy="810000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52" name="Ellipse 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773425" y="1334051"/>
            <a:ext cx="810000" cy="810000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54" name="Ellipse 5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18626" y="1334051"/>
            <a:ext cx="810000" cy="810000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33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841661" y="1536552"/>
            <a:ext cx="658610" cy="405000"/>
          </a:xfrm>
        </p:spPr>
        <p:txBody>
          <a:bodyPr anchor="ctr"/>
          <a:lstStyle>
            <a:lvl1pPr marL="0" indent="0" algn="ctr">
              <a:buFontTx/>
              <a:buNone/>
              <a:defRPr sz="21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1</a:t>
            </a:r>
            <a:endParaRPr lang="de-CH" dirty="0"/>
          </a:p>
        </p:txBody>
      </p:sp>
      <p:sp>
        <p:nvSpPr>
          <p:cNvPr id="58" name="Textplatzhalt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849120" y="1536551"/>
            <a:ext cx="658610" cy="405000"/>
          </a:xfrm>
        </p:spPr>
        <p:txBody>
          <a:bodyPr anchor="ctr"/>
          <a:lstStyle>
            <a:lvl1pPr marL="0" indent="0" algn="ctr">
              <a:buFontTx/>
              <a:buNone/>
              <a:defRPr sz="21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2</a:t>
            </a:r>
            <a:endParaRPr lang="de-CH" dirty="0"/>
          </a:p>
        </p:txBody>
      </p:sp>
      <p:sp>
        <p:nvSpPr>
          <p:cNvPr id="59" name="Textplatzhalter 4"/>
          <p:cNvSpPr>
            <a:spLocks noGrp="1"/>
          </p:cNvSpPr>
          <p:nvPr>
            <p:ph type="body" sz="quarter" idx="24" hasCustomPrompt="1"/>
          </p:nvPr>
        </p:nvSpPr>
        <p:spPr>
          <a:xfrm>
            <a:off x="7594321" y="1536551"/>
            <a:ext cx="658610" cy="405000"/>
          </a:xfrm>
        </p:spPr>
        <p:txBody>
          <a:bodyPr anchor="ctr"/>
          <a:lstStyle>
            <a:lvl1pPr marL="0" indent="0" algn="ctr">
              <a:buFontTx/>
              <a:buNone/>
              <a:defRPr sz="21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3</a:t>
            </a:r>
            <a:endParaRPr lang="de-CH" dirty="0"/>
          </a:p>
        </p:txBody>
      </p:sp>
      <p:cxnSp>
        <p:nvCxnSpPr>
          <p:cNvPr id="21" name="Gerade Verbindung mit Pfeil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auto">
          <a:xfrm>
            <a:off x="2850765" y="1822801"/>
            <a:ext cx="1455461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385932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zess 4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Titel durch Klicken hinzufügen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4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304554" y="2582382"/>
            <a:ext cx="1718836" cy="1735697"/>
          </a:xfrm>
        </p:spPr>
        <p:txBody>
          <a:bodyPr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  <a:p>
            <a:pPr lvl="0"/>
            <a:endParaRPr lang="de-CH" dirty="0"/>
          </a:p>
        </p:txBody>
      </p:sp>
      <p:sp>
        <p:nvSpPr>
          <p:cNvPr id="45" name="Textplatzhalter 4"/>
          <p:cNvSpPr>
            <a:spLocks noGrp="1"/>
          </p:cNvSpPr>
          <p:nvPr>
            <p:ph type="body" sz="quarter" idx="20" hasCustomPrompt="1"/>
          </p:nvPr>
        </p:nvSpPr>
        <p:spPr>
          <a:xfrm>
            <a:off x="7074603" y="2582382"/>
            <a:ext cx="1718836" cy="1735697"/>
          </a:xfrm>
        </p:spPr>
        <p:txBody>
          <a:bodyPr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</p:txBody>
      </p:sp>
      <p:sp>
        <p:nvSpPr>
          <p:cNvPr id="46" name="Textplatzhalter 4"/>
          <p:cNvSpPr>
            <a:spLocks noGrp="1"/>
          </p:cNvSpPr>
          <p:nvPr>
            <p:ph type="body" sz="quarter" idx="21" hasCustomPrompt="1"/>
          </p:nvPr>
        </p:nvSpPr>
        <p:spPr>
          <a:xfrm>
            <a:off x="3227904" y="2582382"/>
            <a:ext cx="1718836" cy="1735697"/>
          </a:xfrm>
        </p:spPr>
        <p:txBody>
          <a:bodyPr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</p:txBody>
      </p:sp>
      <p:sp>
        <p:nvSpPr>
          <p:cNvPr id="47" name="Textplatzhalter 4"/>
          <p:cNvSpPr>
            <a:spLocks noGrp="1"/>
          </p:cNvSpPr>
          <p:nvPr>
            <p:ph type="body" sz="quarter" idx="22" hasCustomPrompt="1"/>
          </p:nvPr>
        </p:nvSpPr>
        <p:spPr>
          <a:xfrm>
            <a:off x="5151254" y="2571750"/>
            <a:ext cx="1718836" cy="1735697"/>
          </a:xfrm>
        </p:spPr>
        <p:txBody>
          <a:bodyPr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</p:txBody>
      </p:sp>
      <p:cxnSp>
        <p:nvCxnSpPr>
          <p:cNvPr id="7" name="Gerade Verbindung mit Pfeil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auto">
          <a:xfrm>
            <a:off x="2714713" y="1822801"/>
            <a:ext cx="602444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3366C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8" name="Gerade Verbindung mit Pfeil 4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auto">
          <a:xfrm>
            <a:off x="4611784" y="1822801"/>
            <a:ext cx="602444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3366C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9" name="Gerade Verbindung mit Pfeil 4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auto">
          <a:xfrm>
            <a:off x="6831915" y="1822801"/>
            <a:ext cx="602444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3366CC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0" name="Ellipse 4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762760" y="1334051"/>
            <a:ext cx="810000" cy="810000"/>
          </a:xfrm>
          <a:prstGeom prst="ellipse">
            <a:avLst/>
          </a:prstGeom>
          <a:solidFill>
            <a:srgbClr val="3366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52" name="Ellipse 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659885" y="1334051"/>
            <a:ext cx="810000" cy="810000"/>
          </a:xfrm>
          <a:prstGeom prst="ellipse">
            <a:avLst/>
          </a:prstGeom>
          <a:solidFill>
            <a:srgbClr val="3366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54" name="Ellipse 5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562901" y="1334051"/>
            <a:ext cx="810000" cy="810000"/>
          </a:xfrm>
          <a:prstGeom prst="ellipse">
            <a:avLst/>
          </a:prstGeom>
          <a:solidFill>
            <a:srgbClr val="3366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56" name="Ellipse 5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501319" y="1334051"/>
            <a:ext cx="810000" cy="810000"/>
          </a:xfrm>
          <a:prstGeom prst="ellipse">
            <a:avLst/>
          </a:prstGeom>
          <a:solidFill>
            <a:srgbClr val="3366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33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835762" y="1536552"/>
            <a:ext cx="658610" cy="405000"/>
          </a:xfrm>
        </p:spPr>
        <p:txBody>
          <a:bodyPr anchor="ctr"/>
          <a:lstStyle>
            <a:lvl1pPr marL="0" indent="0" algn="ctr">
              <a:buFontTx/>
              <a:buNone/>
              <a:defRPr sz="21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1</a:t>
            </a:r>
            <a:endParaRPr lang="de-CH" dirty="0"/>
          </a:p>
        </p:txBody>
      </p:sp>
      <p:sp>
        <p:nvSpPr>
          <p:cNvPr id="58" name="Textplatzhalter 4"/>
          <p:cNvSpPr>
            <a:spLocks noGrp="1"/>
          </p:cNvSpPr>
          <p:nvPr>
            <p:ph type="body" sz="quarter" idx="23" hasCustomPrompt="1"/>
          </p:nvPr>
        </p:nvSpPr>
        <p:spPr>
          <a:xfrm>
            <a:off x="3735580" y="1536551"/>
            <a:ext cx="658610" cy="405000"/>
          </a:xfrm>
        </p:spPr>
        <p:txBody>
          <a:bodyPr anchor="ctr"/>
          <a:lstStyle>
            <a:lvl1pPr marL="0" indent="0" algn="ctr">
              <a:buFontTx/>
              <a:buNone/>
              <a:defRPr sz="21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2</a:t>
            </a:r>
            <a:endParaRPr lang="de-CH" dirty="0"/>
          </a:p>
        </p:txBody>
      </p:sp>
      <p:sp>
        <p:nvSpPr>
          <p:cNvPr id="59" name="Textplatzhalter 4"/>
          <p:cNvSpPr>
            <a:spLocks noGrp="1"/>
          </p:cNvSpPr>
          <p:nvPr>
            <p:ph type="body" sz="quarter" idx="24" hasCustomPrompt="1"/>
          </p:nvPr>
        </p:nvSpPr>
        <p:spPr>
          <a:xfrm>
            <a:off x="5638596" y="1536551"/>
            <a:ext cx="658610" cy="405000"/>
          </a:xfrm>
        </p:spPr>
        <p:txBody>
          <a:bodyPr anchor="ctr"/>
          <a:lstStyle>
            <a:lvl1pPr marL="0" indent="0" algn="ctr">
              <a:buFontTx/>
              <a:buNone/>
              <a:defRPr sz="21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3</a:t>
            </a:r>
            <a:endParaRPr lang="de-CH" dirty="0"/>
          </a:p>
        </p:txBody>
      </p:sp>
      <p:sp>
        <p:nvSpPr>
          <p:cNvPr id="60" name="Textplatzhalter 4"/>
          <p:cNvSpPr>
            <a:spLocks noGrp="1"/>
          </p:cNvSpPr>
          <p:nvPr>
            <p:ph type="body" sz="quarter" idx="25" hasCustomPrompt="1"/>
          </p:nvPr>
        </p:nvSpPr>
        <p:spPr>
          <a:xfrm>
            <a:off x="7577014" y="1536551"/>
            <a:ext cx="658610" cy="405000"/>
          </a:xfrm>
        </p:spPr>
        <p:txBody>
          <a:bodyPr anchor="ctr"/>
          <a:lstStyle>
            <a:lvl1pPr marL="0" indent="0" algn="ctr">
              <a:buFontTx/>
              <a:buNone/>
              <a:defRPr sz="21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4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61107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zess Kreislauf 4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Titel durch Klicken hinzufügen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26" name="Textplatzhalter 4"/>
          <p:cNvSpPr>
            <a:spLocks noGrp="1"/>
          </p:cNvSpPr>
          <p:nvPr>
            <p:ph type="body" sz="quarter" idx="23" hasCustomPrompt="1"/>
          </p:nvPr>
        </p:nvSpPr>
        <p:spPr>
          <a:xfrm>
            <a:off x="6965125" y="3381944"/>
            <a:ext cx="1820099" cy="1106712"/>
          </a:xfrm>
        </p:spPr>
        <p:txBody>
          <a:bodyPr anchor="t"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21" hasCustomPrompt="1"/>
          </p:nvPr>
        </p:nvSpPr>
        <p:spPr>
          <a:xfrm>
            <a:off x="6965716" y="1108994"/>
            <a:ext cx="1819907" cy="1102763"/>
          </a:xfrm>
        </p:spPr>
        <p:txBody>
          <a:bodyPr anchor="ctr"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</p:txBody>
      </p:sp>
      <p:sp>
        <p:nvSpPr>
          <p:cNvPr id="24" name="Textplatzhalter 4"/>
          <p:cNvSpPr>
            <a:spLocks noGrp="1"/>
          </p:cNvSpPr>
          <p:nvPr>
            <p:ph type="body" sz="quarter" idx="19" hasCustomPrompt="1"/>
          </p:nvPr>
        </p:nvSpPr>
        <p:spPr>
          <a:xfrm>
            <a:off x="2073820" y="3391611"/>
            <a:ext cx="1840301" cy="1111276"/>
          </a:xfrm>
        </p:spPr>
        <p:txBody>
          <a:bodyPr anchor="ctr"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</p:txBody>
      </p:sp>
      <p:sp>
        <p:nvSpPr>
          <p:cNvPr id="23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073820" y="1104738"/>
            <a:ext cx="1819907" cy="1111276"/>
          </a:xfrm>
        </p:spPr>
        <p:txBody>
          <a:bodyPr anchor="ctr"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</p:txBody>
      </p:sp>
      <p:sp>
        <p:nvSpPr>
          <p:cNvPr id="35" name="Ellipse 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175406" y="3627015"/>
            <a:ext cx="641290" cy="641290"/>
          </a:xfrm>
          <a:prstGeom prst="ellipse">
            <a:avLst/>
          </a:prstGeom>
          <a:solidFill>
            <a:srgbClr val="3366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31" name="Ellipse 3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175406" y="1340299"/>
            <a:ext cx="641290" cy="641290"/>
          </a:xfrm>
          <a:prstGeom prst="ellipse">
            <a:avLst/>
          </a:prstGeom>
          <a:solidFill>
            <a:srgbClr val="3366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9" name="Ellips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294491" y="3627015"/>
            <a:ext cx="641290" cy="641290"/>
          </a:xfrm>
          <a:prstGeom prst="ellipse">
            <a:avLst/>
          </a:prstGeom>
          <a:solidFill>
            <a:srgbClr val="3366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7" name="Ellipse 2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285852" y="1340894"/>
            <a:ext cx="641290" cy="641290"/>
          </a:xfrm>
          <a:prstGeom prst="ellipse">
            <a:avLst/>
          </a:prstGeom>
          <a:solidFill>
            <a:srgbClr val="3366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36" name="Bildplatzhalter 44"/>
          <p:cNvSpPr>
            <a:spLocks noGrp="1"/>
          </p:cNvSpPr>
          <p:nvPr>
            <p:ph type="pic" sz="quarter" idx="31" hasCustomPrompt="1"/>
          </p:nvPr>
        </p:nvSpPr>
        <p:spPr>
          <a:xfrm>
            <a:off x="6326981" y="3778591"/>
            <a:ext cx="338138" cy="3381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4 Bild klicken &gt; Mediaset</a:t>
            </a:r>
          </a:p>
        </p:txBody>
      </p:sp>
      <p:sp>
        <p:nvSpPr>
          <p:cNvPr id="32" name="Bildplatzhalter 42"/>
          <p:cNvSpPr>
            <a:spLocks noGrp="1"/>
          </p:cNvSpPr>
          <p:nvPr>
            <p:ph type="pic" sz="quarter" idx="30" hasCustomPrompt="1"/>
          </p:nvPr>
        </p:nvSpPr>
        <p:spPr>
          <a:xfrm>
            <a:off x="6326981" y="1491874"/>
            <a:ext cx="338138" cy="338138"/>
          </a:xfrm>
        </p:spPr>
        <p:txBody>
          <a:bodyPr/>
          <a:lstStyle>
            <a:lvl1pPr marL="0" marR="0" indent="0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3 Bild klicken &gt; Mediaset</a:t>
            </a:r>
          </a:p>
        </p:txBody>
      </p:sp>
      <p:sp>
        <p:nvSpPr>
          <p:cNvPr id="30" name="Bildplatzhalter 40"/>
          <p:cNvSpPr>
            <a:spLocks noGrp="1"/>
          </p:cNvSpPr>
          <p:nvPr>
            <p:ph type="pic" sz="quarter" idx="29" hasCustomPrompt="1"/>
          </p:nvPr>
        </p:nvSpPr>
        <p:spPr>
          <a:xfrm>
            <a:off x="1446067" y="3778591"/>
            <a:ext cx="338138" cy="3381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2 Bild klicken &gt; Mediaset</a:t>
            </a:r>
          </a:p>
        </p:txBody>
      </p:sp>
      <p:sp>
        <p:nvSpPr>
          <p:cNvPr id="28" name="Bildplatzhalter 38"/>
          <p:cNvSpPr>
            <a:spLocks noGrp="1"/>
          </p:cNvSpPr>
          <p:nvPr>
            <p:ph type="pic" sz="quarter" idx="28" hasCustomPrompt="1"/>
          </p:nvPr>
        </p:nvSpPr>
        <p:spPr>
          <a:xfrm>
            <a:off x="1437427" y="1493065"/>
            <a:ext cx="338138" cy="336947"/>
          </a:xfrm>
          <a:noFill/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1 Bild klicken &gt; Mediaset</a:t>
            </a:r>
          </a:p>
        </p:txBody>
      </p:sp>
      <p:grpSp>
        <p:nvGrpSpPr>
          <p:cNvPr id="6" name="Group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34157" y="1602512"/>
            <a:ext cx="2370496" cy="2367208"/>
            <a:chOff x="1677" y="0"/>
            <a:chExt cx="4326" cy="4320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677" y="0"/>
              <a:ext cx="432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 sz="1350">
                <a:latin typeface="+mn-lt"/>
              </a:endParaRPr>
            </a:p>
          </p:txBody>
        </p:sp>
        <p:sp>
          <p:nvSpPr>
            <p:cNvPr id="8" name="Freeform 5"/>
            <p:cNvSpPr>
              <a:spLocks/>
            </p:cNvSpPr>
            <p:nvPr userDrawn="1"/>
          </p:nvSpPr>
          <p:spPr bwMode="auto">
            <a:xfrm>
              <a:off x="1859" y="-10"/>
              <a:ext cx="2119" cy="1743"/>
            </a:xfrm>
            <a:custGeom>
              <a:avLst/>
              <a:gdLst>
                <a:gd name="T0" fmla="*/ 904 w 1033"/>
                <a:gd name="T1" fmla="*/ 74 h 850"/>
                <a:gd name="T2" fmla="*/ 794 w 1033"/>
                <a:gd name="T3" fmla="*/ 10 h 850"/>
                <a:gd name="T4" fmla="*/ 754 w 1033"/>
                <a:gd name="T5" fmla="*/ 32 h 850"/>
                <a:gd name="T6" fmla="*/ 754 w 1033"/>
                <a:gd name="T7" fmla="*/ 96 h 850"/>
                <a:gd name="T8" fmla="*/ 1 w 1033"/>
                <a:gd name="T9" fmla="*/ 823 h 850"/>
                <a:gd name="T10" fmla="*/ 27 w 1033"/>
                <a:gd name="T11" fmla="*/ 850 h 850"/>
                <a:gd name="T12" fmla="*/ 95 w 1033"/>
                <a:gd name="T13" fmla="*/ 850 h 850"/>
                <a:gd name="T14" fmla="*/ 121 w 1033"/>
                <a:gd name="T15" fmla="*/ 826 h 850"/>
                <a:gd name="T16" fmla="*/ 754 w 1033"/>
                <a:gd name="T17" fmla="*/ 216 h 850"/>
                <a:gd name="T18" fmla="*/ 754 w 1033"/>
                <a:gd name="T19" fmla="*/ 288 h 850"/>
                <a:gd name="T20" fmla="*/ 794 w 1033"/>
                <a:gd name="T21" fmla="*/ 311 h 850"/>
                <a:gd name="T22" fmla="*/ 904 w 1033"/>
                <a:gd name="T23" fmla="*/ 247 h 850"/>
                <a:gd name="T24" fmla="*/ 1015 w 1033"/>
                <a:gd name="T25" fmla="*/ 183 h 850"/>
                <a:gd name="T26" fmla="*/ 1015 w 1033"/>
                <a:gd name="T27" fmla="*/ 138 h 850"/>
                <a:gd name="T28" fmla="*/ 904 w 1033"/>
                <a:gd name="T29" fmla="*/ 74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3" h="850">
                  <a:moveTo>
                    <a:pt x="904" y="74"/>
                  </a:moveTo>
                  <a:cubicBezTo>
                    <a:pt x="794" y="10"/>
                    <a:pt x="794" y="10"/>
                    <a:pt x="794" y="10"/>
                  </a:cubicBezTo>
                  <a:cubicBezTo>
                    <a:pt x="776" y="0"/>
                    <a:pt x="754" y="12"/>
                    <a:pt x="754" y="32"/>
                  </a:cubicBezTo>
                  <a:cubicBezTo>
                    <a:pt x="754" y="96"/>
                    <a:pt x="754" y="96"/>
                    <a:pt x="754" y="96"/>
                  </a:cubicBezTo>
                  <a:cubicBezTo>
                    <a:pt x="347" y="96"/>
                    <a:pt x="15" y="419"/>
                    <a:pt x="1" y="823"/>
                  </a:cubicBezTo>
                  <a:cubicBezTo>
                    <a:pt x="0" y="838"/>
                    <a:pt x="12" y="850"/>
                    <a:pt x="27" y="850"/>
                  </a:cubicBezTo>
                  <a:cubicBezTo>
                    <a:pt x="95" y="850"/>
                    <a:pt x="95" y="850"/>
                    <a:pt x="95" y="850"/>
                  </a:cubicBezTo>
                  <a:cubicBezTo>
                    <a:pt x="109" y="850"/>
                    <a:pt x="121" y="839"/>
                    <a:pt x="121" y="826"/>
                  </a:cubicBezTo>
                  <a:cubicBezTo>
                    <a:pt x="136" y="511"/>
                    <a:pt x="428" y="216"/>
                    <a:pt x="754" y="216"/>
                  </a:cubicBezTo>
                  <a:cubicBezTo>
                    <a:pt x="754" y="288"/>
                    <a:pt x="754" y="288"/>
                    <a:pt x="754" y="288"/>
                  </a:cubicBezTo>
                  <a:cubicBezTo>
                    <a:pt x="754" y="308"/>
                    <a:pt x="776" y="321"/>
                    <a:pt x="794" y="311"/>
                  </a:cubicBezTo>
                  <a:cubicBezTo>
                    <a:pt x="904" y="247"/>
                    <a:pt x="904" y="247"/>
                    <a:pt x="904" y="247"/>
                  </a:cubicBezTo>
                  <a:cubicBezTo>
                    <a:pt x="1015" y="183"/>
                    <a:pt x="1015" y="183"/>
                    <a:pt x="1015" y="183"/>
                  </a:cubicBezTo>
                  <a:cubicBezTo>
                    <a:pt x="1033" y="173"/>
                    <a:pt x="1033" y="148"/>
                    <a:pt x="1015" y="138"/>
                  </a:cubicBezTo>
                  <a:lnTo>
                    <a:pt x="904" y="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 sz="1350">
                <a:latin typeface="+mn-lt"/>
              </a:endParaRPr>
            </a:p>
          </p:txBody>
        </p:sp>
        <p:sp>
          <p:nvSpPr>
            <p:cNvPr id="9" name="Freeform 6"/>
            <p:cNvSpPr>
              <a:spLocks/>
            </p:cNvSpPr>
            <p:nvPr userDrawn="1"/>
          </p:nvSpPr>
          <p:spPr bwMode="auto">
            <a:xfrm>
              <a:off x="4272" y="187"/>
              <a:ext cx="1743" cy="2117"/>
            </a:xfrm>
            <a:custGeom>
              <a:avLst/>
              <a:gdLst>
                <a:gd name="T0" fmla="*/ 754 w 850"/>
                <a:gd name="T1" fmla="*/ 754 h 1032"/>
                <a:gd name="T2" fmla="*/ 27 w 850"/>
                <a:gd name="T3" fmla="*/ 0 h 1032"/>
                <a:gd name="T4" fmla="*/ 0 w 850"/>
                <a:gd name="T5" fmla="*/ 26 h 1032"/>
                <a:gd name="T6" fmla="*/ 0 w 850"/>
                <a:gd name="T7" fmla="*/ 94 h 1032"/>
                <a:gd name="T8" fmla="*/ 24 w 850"/>
                <a:gd name="T9" fmla="*/ 120 h 1032"/>
                <a:gd name="T10" fmla="*/ 634 w 850"/>
                <a:gd name="T11" fmla="*/ 754 h 1032"/>
                <a:gd name="T12" fmla="*/ 562 w 850"/>
                <a:gd name="T13" fmla="*/ 754 h 1032"/>
                <a:gd name="T14" fmla="*/ 539 w 850"/>
                <a:gd name="T15" fmla="*/ 793 h 1032"/>
                <a:gd name="T16" fmla="*/ 603 w 850"/>
                <a:gd name="T17" fmla="*/ 904 h 1032"/>
                <a:gd name="T18" fmla="*/ 667 w 850"/>
                <a:gd name="T19" fmla="*/ 1014 h 1032"/>
                <a:gd name="T20" fmla="*/ 712 w 850"/>
                <a:gd name="T21" fmla="*/ 1014 h 1032"/>
                <a:gd name="T22" fmla="*/ 776 w 850"/>
                <a:gd name="T23" fmla="*/ 904 h 1032"/>
                <a:gd name="T24" fmla="*/ 840 w 850"/>
                <a:gd name="T25" fmla="*/ 793 h 1032"/>
                <a:gd name="T26" fmla="*/ 818 w 850"/>
                <a:gd name="T27" fmla="*/ 754 h 1032"/>
                <a:gd name="T28" fmla="*/ 754 w 850"/>
                <a:gd name="T29" fmla="*/ 754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0" h="1032">
                  <a:moveTo>
                    <a:pt x="754" y="754"/>
                  </a:moveTo>
                  <a:cubicBezTo>
                    <a:pt x="754" y="346"/>
                    <a:pt x="431" y="14"/>
                    <a:pt x="27" y="0"/>
                  </a:cubicBezTo>
                  <a:cubicBezTo>
                    <a:pt x="12" y="0"/>
                    <a:pt x="0" y="11"/>
                    <a:pt x="0" y="26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108"/>
                    <a:pt x="11" y="120"/>
                    <a:pt x="24" y="120"/>
                  </a:cubicBezTo>
                  <a:cubicBezTo>
                    <a:pt x="339" y="135"/>
                    <a:pt x="634" y="427"/>
                    <a:pt x="634" y="754"/>
                  </a:cubicBezTo>
                  <a:cubicBezTo>
                    <a:pt x="562" y="754"/>
                    <a:pt x="562" y="754"/>
                    <a:pt x="562" y="754"/>
                  </a:cubicBezTo>
                  <a:cubicBezTo>
                    <a:pt x="542" y="754"/>
                    <a:pt x="529" y="775"/>
                    <a:pt x="539" y="793"/>
                  </a:cubicBezTo>
                  <a:cubicBezTo>
                    <a:pt x="603" y="904"/>
                    <a:pt x="603" y="904"/>
                    <a:pt x="603" y="904"/>
                  </a:cubicBezTo>
                  <a:cubicBezTo>
                    <a:pt x="667" y="1014"/>
                    <a:pt x="667" y="1014"/>
                    <a:pt x="667" y="1014"/>
                  </a:cubicBezTo>
                  <a:cubicBezTo>
                    <a:pt x="677" y="1032"/>
                    <a:pt x="702" y="1032"/>
                    <a:pt x="712" y="1014"/>
                  </a:cubicBezTo>
                  <a:cubicBezTo>
                    <a:pt x="776" y="904"/>
                    <a:pt x="776" y="904"/>
                    <a:pt x="776" y="904"/>
                  </a:cubicBezTo>
                  <a:cubicBezTo>
                    <a:pt x="840" y="793"/>
                    <a:pt x="840" y="793"/>
                    <a:pt x="840" y="793"/>
                  </a:cubicBezTo>
                  <a:cubicBezTo>
                    <a:pt x="850" y="775"/>
                    <a:pt x="838" y="754"/>
                    <a:pt x="818" y="754"/>
                  </a:cubicBezTo>
                  <a:lnTo>
                    <a:pt x="754" y="75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 sz="1350">
                <a:latin typeface="+mn-lt"/>
              </a:endParaRPr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3699" y="2591"/>
              <a:ext cx="2119" cy="1743"/>
            </a:xfrm>
            <a:custGeom>
              <a:avLst/>
              <a:gdLst>
                <a:gd name="T0" fmla="*/ 912 w 1033"/>
                <a:gd name="T1" fmla="*/ 24 h 850"/>
                <a:gd name="T2" fmla="*/ 279 w 1033"/>
                <a:gd name="T3" fmla="*/ 634 h 850"/>
                <a:gd name="T4" fmla="*/ 279 w 1033"/>
                <a:gd name="T5" fmla="*/ 562 h 850"/>
                <a:gd name="T6" fmla="*/ 239 w 1033"/>
                <a:gd name="T7" fmla="*/ 539 h 850"/>
                <a:gd name="T8" fmla="*/ 129 w 1033"/>
                <a:gd name="T9" fmla="*/ 603 h 850"/>
                <a:gd name="T10" fmla="*/ 18 w 1033"/>
                <a:gd name="T11" fmla="*/ 667 h 850"/>
                <a:gd name="T12" fmla="*/ 18 w 1033"/>
                <a:gd name="T13" fmla="*/ 712 h 850"/>
                <a:gd name="T14" fmla="*/ 129 w 1033"/>
                <a:gd name="T15" fmla="*/ 776 h 850"/>
                <a:gd name="T16" fmla="*/ 239 w 1033"/>
                <a:gd name="T17" fmla="*/ 840 h 850"/>
                <a:gd name="T18" fmla="*/ 279 w 1033"/>
                <a:gd name="T19" fmla="*/ 818 h 850"/>
                <a:gd name="T20" fmla="*/ 279 w 1033"/>
                <a:gd name="T21" fmla="*/ 754 h 850"/>
                <a:gd name="T22" fmla="*/ 1032 w 1033"/>
                <a:gd name="T23" fmla="*/ 27 h 850"/>
                <a:gd name="T24" fmla="*/ 1006 w 1033"/>
                <a:gd name="T25" fmla="*/ 0 h 850"/>
                <a:gd name="T26" fmla="*/ 938 w 1033"/>
                <a:gd name="T27" fmla="*/ 0 h 850"/>
                <a:gd name="T28" fmla="*/ 912 w 1033"/>
                <a:gd name="T29" fmla="*/ 24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3" h="850">
                  <a:moveTo>
                    <a:pt x="912" y="24"/>
                  </a:moveTo>
                  <a:cubicBezTo>
                    <a:pt x="897" y="339"/>
                    <a:pt x="605" y="634"/>
                    <a:pt x="279" y="634"/>
                  </a:cubicBezTo>
                  <a:cubicBezTo>
                    <a:pt x="279" y="562"/>
                    <a:pt x="279" y="562"/>
                    <a:pt x="279" y="562"/>
                  </a:cubicBezTo>
                  <a:cubicBezTo>
                    <a:pt x="279" y="542"/>
                    <a:pt x="257" y="529"/>
                    <a:pt x="239" y="539"/>
                  </a:cubicBezTo>
                  <a:cubicBezTo>
                    <a:pt x="129" y="603"/>
                    <a:pt x="129" y="603"/>
                    <a:pt x="129" y="603"/>
                  </a:cubicBezTo>
                  <a:cubicBezTo>
                    <a:pt x="18" y="667"/>
                    <a:pt x="18" y="667"/>
                    <a:pt x="18" y="667"/>
                  </a:cubicBezTo>
                  <a:cubicBezTo>
                    <a:pt x="0" y="677"/>
                    <a:pt x="0" y="702"/>
                    <a:pt x="18" y="712"/>
                  </a:cubicBezTo>
                  <a:cubicBezTo>
                    <a:pt x="129" y="776"/>
                    <a:pt x="129" y="776"/>
                    <a:pt x="129" y="776"/>
                  </a:cubicBezTo>
                  <a:cubicBezTo>
                    <a:pt x="239" y="840"/>
                    <a:pt x="239" y="840"/>
                    <a:pt x="239" y="840"/>
                  </a:cubicBezTo>
                  <a:cubicBezTo>
                    <a:pt x="257" y="850"/>
                    <a:pt x="279" y="838"/>
                    <a:pt x="279" y="818"/>
                  </a:cubicBezTo>
                  <a:cubicBezTo>
                    <a:pt x="279" y="754"/>
                    <a:pt x="279" y="754"/>
                    <a:pt x="279" y="754"/>
                  </a:cubicBezTo>
                  <a:cubicBezTo>
                    <a:pt x="686" y="754"/>
                    <a:pt x="1018" y="431"/>
                    <a:pt x="1032" y="27"/>
                  </a:cubicBezTo>
                  <a:cubicBezTo>
                    <a:pt x="1033" y="12"/>
                    <a:pt x="1021" y="0"/>
                    <a:pt x="1006" y="0"/>
                  </a:cubicBezTo>
                  <a:cubicBezTo>
                    <a:pt x="938" y="0"/>
                    <a:pt x="938" y="0"/>
                    <a:pt x="938" y="0"/>
                  </a:cubicBezTo>
                  <a:cubicBezTo>
                    <a:pt x="924" y="0"/>
                    <a:pt x="912" y="11"/>
                    <a:pt x="912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 sz="1350">
                <a:latin typeface="+mn-lt"/>
              </a:endParaRPr>
            </a:p>
          </p:txBody>
        </p:sp>
        <p:sp>
          <p:nvSpPr>
            <p:cNvPr id="11" name="Freeform 8"/>
            <p:cNvSpPr>
              <a:spLocks/>
            </p:cNvSpPr>
            <p:nvPr userDrawn="1"/>
          </p:nvSpPr>
          <p:spPr bwMode="auto">
            <a:xfrm>
              <a:off x="1663" y="2020"/>
              <a:ext cx="1743" cy="2117"/>
            </a:xfrm>
            <a:custGeom>
              <a:avLst/>
              <a:gdLst>
                <a:gd name="T0" fmla="*/ 216 w 850"/>
                <a:gd name="T1" fmla="*/ 278 h 1032"/>
                <a:gd name="T2" fmla="*/ 288 w 850"/>
                <a:gd name="T3" fmla="*/ 278 h 1032"/>
                <a:gd name="T4" fmla="*/ 311 w 850"/>
                <a:gd name="T5" fmla="*/ 239 h 1032"/>
                <a:gd name="T6" fmla="*/ 247 w 850"/>
                <a:gd name="T7" fmla="*/ 128 h 1032"/>
                <a:gd name="T8" fmla="*/ 183 w 850"/>
                <a:gd name="T9" fmla="*/ 18 h 1032"/>
                <a:gd name="T10" fmla="*/ 138 w 850"/>
                <a:gd name="T11" fmla="*/ 18 h 1032"/>
                <a:gd name="T12" fmla="*/ 74 w 850"/>
                <a:gd name="T13" fmla="*/ 128 h 1032"/>
                <a:gd name="T14" fmla="*/ 10 w 850"/>
                <a:gd name="T15" fmla="*/ 239 h 1032"/>
                <a:gd name="T16" fmla="*/ 32 w 850"/>
                <a:gd name="T17" fmla="*/ 278 h 1032"/>
                <a:gd name="T18" fmla="*/ 96 w 850"/>
                <a:gd name="T19" fmla="*/ 278 h 1032"/>
                <a:gd name="T20" fmla="*/ 823 w 850"/>
                <a:gd name="T21" fmla="*/ 1032 h 1032"/>
                <a:gd name="T22" fmla="*/ 850 w 850"/>
                <a:gd name="T23" fmla="*/ 1006 h 1032"/>
                <a:gd name="T24" fmla="*/ 850 w 850"/>
                <a:gd name="T25" fmla="*/ 938 h 1032"/>
                <a:gd name="T26" fmla="*/ 826 w 850"/>
                <a:gd name="T27" fmla="*/ 912 h 1032"/>
                <a:gd name="T28" fmla="*/ 216 w 850"/>
                <a:gd name="T29" fmla="*/ 278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0" h="1032">
                  <a:moveTo>
                    <a:pt x="216" y="278"/>
                  </a:moveTo>
                  <a:cubicBezTo>
                    <a:pt x="288" y="278"/>
                    <a:pt x="288" y="278"/>
                    <a:pt x="288" y="278"/>
                  </a:cubicBezTo>
                  <a:cubicBezTo>
                    <a:pt x="308" y="278"/>
                    <a:pt x="321" y="257"/>
                    <a:pt x="311" y="239"/>
                  </a:cubicBezTo>
                  <a:cubicBezTo>
                    <a:pt x="247" y="128"/>
                    <a:pt x="247" y="128"/>
                    <a:pt x="247" y="128"/>
                  </a:cubicBezTo>
                  <a:cubicBezTo>
                    <a:pt x="183" y="18"/>
                    <a:pt x="183" y="18"/>
                    <a:pt x="183" y="18"/>
                  </a:cubicBezTo>
                  <a:cubicBezTo>
                    <a:pt x="173" y="0"/>
                    <a:pt x="148" y="0"/>
                    <a:pt x="138" y="18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10" y="239"/>
                    <a:pt x="10" y="239"/>
                    <a:pt x="10" y="239"/>
                  </a:cubicBezTo>
                  <a:cubicBezTo>
                    <a:pt x="0" y="257"/>
                    <a:pt x="12" y="278"/>
                    <a:pt x="32" y="278"/>
                  </a:cubicBezTo>
                  <a:cubicBezTo>
                    <a:pt x="96" y="278"/>
                    <a:pt x="96" y="278"/>
                    <a:pt x="96" y="278"/>
                  </a:cubicBezTo>
                  <a:cubicBezTo>
                    <a:pt x="96" y="686"/>
                    <a:pt x="419" y="1018"/>
                    <a:pt x="823" y="1032"/>
                  </a:cubicBezTo>
                  <a:cubicBezTo>
                    <a:pt x="838" y="1032"/>
                    <a:pt x="850" y="1021"/>
                    <a:pt x="850" y="1006"/>
                  </a:cubicBezTo>
                  <a:cubicBezTo>
                    <a:pt x="850" y="938"/>
                    <a:pt x="850" y="938"/>
                    <a:pt x="850" y="938"/>
                  </a:cubicBezTo>
                  <a:cubicBezTo>
                    <a:pt x="850" y="924"/>
                    <a:pt x="839" y="912"/>
                    <a:pt x="826" y="912"/>
                  </a:cubicBezTo>
                  <a:cubicBezTo>
                    <a:pt x="511" y="897"/>
                    <a:pt x="216" y="605"/>
                    <a:pt x="216" y="2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 sz="135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19271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sverzeichnis 3 Punkte Balken Weiss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noProof="0" dirty="0"/>
              <a:t>Titel durch Klicken hinzufügen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16" name="Abgerundetes Rechteck 1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4555" y="2376457"/>
            <a:ext cx="6930000" cy="4990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sz="1575" dirty="0">
              <a:solidFill>
                <a:srgbClr val="000000"/>
              </a:solidFill>
            </a:endParaRPr>
          </a:p>
        </p:txBody>
      </p:sp>
      <p:sp>
        <p:nvSpPr>
          <p:cNvPr id="24" name="Textplatzhalter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 rot="16200000">
            <a:off x="1352068" y="2329523"/>
            <a:ext cx="499500" cy="592886"/>
          </a:xfrm>
          <a:prstGeom prst="round2Same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96" name="Abgerundetes Rechteck 9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4555" y="1738099"/>
            <a:ext cx="6930000" cy="4990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sz="1575" dirty="0">
              <a:solidFill>
                <a:srgbClr val="000000"/>
              </a:solidFill>
            </a:endParaRPr>
          </a:p>
        </p:txBody>
      </p:sp>
      <p:sp>
        <p:nvSpPr>
          <p:cNvPr id="23" name="Textplatzhalter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 rot="16200000">
            <a:off x="1352069" y="1691406"/>
            <a:ext cx="499500" cy="592886"/>
          </a:xfrm>
          <a:prstGeom prst="round2Same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126" name="Abgerundetes Rechteck 12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4555" y="1099741"/>
            <a:ext cx="6930000" cy="4990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endParaRPr lang="de-DE" sz="1575" dirty="0">
              <a:solidFill>
                <a:srgbClr val="000000"/>
              </a:solidFill>
            </a:endParaRPr>
          </a:p>
        </p:txBody>
      </p:sp>
      <p:sp>
        <p:nvSpPr>
          <p:cNvPr id="22" name="Textplatzhalter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 rot="16200000">
            <a:off x="1352069" y="1053048"/>
            <a:ext cx="499500" cy="592886"/>
          </a:xfrm>
          <a:prstGeom prst="round2Same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32" hasCustomPrompt="1"/>
          </p:nvPr>
        </p:nvSpPr>
        <p:spPr>
          <a:xfrm>
            <a:off x="2001089" y="2445713"/>
            <a:ext cx="6073178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3 </a:t>
            </a:r>
            <a:r>
              <a:rPr lang="de-DE" dirty="0"/>
              <a:t>hinzufügen</a:t>
            </a:r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31" hasCustomPrompt="1"/>
          </p:nvPr>
        </p:nvSpPr>
        <p:spPr>
          <a:xfrm>
            <a:off x="2001089" y="1806664"/>
            <a:ext cx="6073178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2 </a:t>
            </a:r>
            <a:r>
              <a:rPr lang="de-DE" dirty="0"/>
              <a:t>hinzufügen</a:t>
            </a:r>
          </a:p>
        </p:txBody>
      </p:sp>
      <p:sp>
        <p:nvSpPr>
          <p:cNvPr id="29" name="Textplatzhalt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2001089" y="1180499"/>
            <a:ext cx="6073178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1 </a:t>
            </a:r>
            <a:r>
              <a:rPr lang="de-DE" dirty="0"/>
              <a:t>hinzufügen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8" hasCustomPrompt="1"/>
          </p:nvPr>
        </p:nvSpPr>
        <p:spPr>
          <a:xfrm>
            <a:off x="1422529" y="2457492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3 Bild klicken &gt; Mediaset</a:t>
            </a:r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7" hasCustomPrompt="1"/>
          </p:nvPr>
        </p:nvSpPr>
        <p:spPr>
          <a:xfrm>
            <a:off x="1427395" y="1818539"/>
            <a:ext cx="336947" cy="3381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2 Bild klicken &gt; Mediaset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6" hasCustomPrompt="1"/>
          </p:nvPr>
        </p:nvSpPr>
        <p:spPr>
          <a:xfrm>
            <a:off x="1426685" y="1180500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1 Bild klicken &gt; Mediaset</a:t>
            </a:r>
          </a:p>
        </p:txBody>
      </p:sp>
    </p:spTree>
    <p:extLst>
      <p:ext uri="{BB962C8B-B14F-4D97-AF65-F5344CB8AC3E}">
        <p14:creationId xmlns:p14="http://schemas.microsoft.com/office/powerpoint/2010/main" val="29495735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Angebot 4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Titel durch Klicken hinzufügen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28" name="Textplatzhalter 4">
            <a:extLst>
              <a:ext uri="{FF2B5EF4-FFF2-40B4-BE49-F238E27FC236}">
                <a16:creationId xmlns:a16="http://schemas.microsoft.com/office/drawing/2014/main" id="{3297B485-CBB1-4D16-A26F-D5E3DC0276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11387" y="2517220"/>
            <a:ext cx="1715292" cy="635523"/>
          </a:xfrm>
        </p:spPr>
        <p:txBody>
          <a:bodyPr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/>
            <a:r>
              <a:rPr lang="de-DE" dirty="0"/>
              <a:t>Titel hinzufügen</a:t>
            </a:r>
          </a:p>
        </p:txBody>
      </p:sp>
      <p:sp>
        <p:nvSpPr>
          <p:cNvPr id="29" name="Textplatzhalter 4">
            <a:extLst>
              <a:ext uri="{FF2B5EF4-FFF2-40B4-BE49-F238E27FC236}">
                <a16:creationId xmlns:a16="http://schemas.microsoft.com/office/drawing/2014/main" id="{D78EB4D4-AA49-4879-85B0-2B4BF7A9107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232459" y="2517219"/>
            <a:ext cx="1715292" cy="635523"/>
          </a:xfrm>
        </p:spPr>
        <p:txBody>
          <a:bodyPr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/>
            <a:r>
              <a:rPr lang="de-DE" dirty="0"/>
              <a:t>Titel hinzufügen</a:t>
            </a:r>
          </a:p>
        </p:txBody>
      </p:sp>
      <p:sp>
        <p:nvSpPr>
          <p:cNvPr id="30" name="Textplatzhalter 4">
            <a:extLst>
              <a:ext uri="{FF2B5EF4-FFF2-40B4-BE49-F238E27FC236}">
                <a16:creationId xmlns:a16="http://schemas.microsoft.com/office/drawing/2014/main" id="{4589839C-A724-4E9E-ACFF-EFAC177D48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7075" y="2517219"/>
            <a:ext cx="1715292" cy="635523"/>
          </a:xfrm>
        </p:spPr>
        <p:txBody>
          <a:bodyPr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/>
            <a:r>
              <a:rPr lang="de-DE" dirty="0"/>
              <a:t>Titel hinzufügen</a:t>
            </a:r>
          </a:p>
        </p:txBody>
      </p:sp>
      <p:sp>
        <p:nvSpPr>
          <p:cNvPr id="31" name="Textplatzhalter 4">
            <a:extLst>
              <a:ext uri="{FF2B5EF4-FFF2-40B4-BE49-F238E27FC236}">
                <a16:creationId xmlns:a16="http://schemas.microsoft.com/office/drawing/2014/main" id="{C5A304C7-D0EE-4E88-B2D2-FAE9526A74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067514" y="2517219"/>
            <a:ext cx="1715292" cy="635523"/>
          </a:xfrm>
        </p:spPr>
        <p:txBody>
          <a:bodyPr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/>
            <a:r>
              <a:rPr lang="de-DE" dirty="0"/>
              <a:t>Titel hinzufügen</a:t>
            </a:r>
          </a:p>
        </p:txBody>
      </p:sp>
      <p:sp>
        <p:nvSpPr>
          <p:cNvPr id="24" name="Textplatzhalter 4"/>
          <p:cNvSpPr>
            <a:spLocks noGrp="1"/>
          </p:cNvSpPr>
          <p:nvPr>
            <p:ph type="body" sz="quarter" idx="27" hasCustomPrompt="1"/>
          </p:nvPr>
        </p:nvSpPr>
        <p:spPr>
          <a:xfrm>
            <a:off x="1311385" y="3205715"/>
            <a:ext cx="1718836" cy="1234975"/>
          </a:xfrm>
        </p:spPr>
        <p:txBody>
          <a:bodyPr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1600"/>
            </a:lvl1pPr>
            <a:lvl5pPr>
              <a:defRPr/>
            </a:lvl5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DE" dirty="0"/>
              <a:t>Text durch Klicken hinzufügen</a:t>
            </a:r>
            <a:endParaRPr lang="de-CH" dirty="0"/>
          </a:p>
          <a:p>
            <a:pPr lvl="0"/>
            <a:endParaRPr lang="de-DE" dirty="0"/>
          </a:p>
          <a:p>
            <a:pPr lvl="0"/>
            <a:endParaRPr lang="de-CH" dirty="0"/>
          </a:p>
        </p:txBody>
      </p:sp>
      <p:sp>
        <p:nvSpPr>
          <p:cNvPr id="42" name="Textplatzhalter 4">
            <a:extLst>
              <a:ext uri="{FF2B5EF4-FFF2-40B4-BE49-F238E27FC236}">
                <a16:creationId xmlns:a16="http://schemas.microsoft.com/office/drawing/2014/main" id="{782CC504-4E6A-4F36-8036-9B641BA4A0A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232459" y="3205715"/>
            <a:ext cx="1718836" cy="1234976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5pPr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  <a:p>
            <a:pPr lvl="0"/>
            <a:endParaRPr lang="de-CH" dirty="0"/>
          </a:p>
        </p:txBody>
      </p:sp>
      <p:sp>
        <p:nvSpPr>
          <p:cNvPr id="43" name="Textplatzhalter 4">
            <a:extLst>
              <a:ext uri="{FF2B5EF4-FFF2-40B4-BE49-F238E27FC236}">
                <a16:creationId xmlns:a16="http://schemas.microsoft.com/office/drawing/2014/main" id="{83E0F49C-D9EA-41F8-B8CE-110F299457D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53531" y="3205715"/>
            <a:ext cx="1718836" cy="1234976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5pPr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  <a:p>
            <a:pPr lvl="0"/>
            <a:endParaRPr lang="de-CH" dirty="0"/>
          </a:p>
        </p:txBody>
      </p:sp>
      <p:sp>
        <p:nvSpPr>
          <p:cNvPr id="27" name="Textplatzhalter 4"/>
          <p:cNvSpPr>
            <a:spLocks noGrp="1"/>
          </p:cNvSpPr>
          <p:nvPr>
            <p:ph type="body" sz="quarter" idx="30" hasCustomPrompt="1"/>
          </p:nvPr>
        </p:nvSpPr>
        <p:spPr>
          <a:xfrm>
            <a:off x="7063970" y="3205715"/>
            <a:ext cx="1718836" cy="1234975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5pPr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  <a:p>
            <a:pPr lvl="0"/>
            <a:endParaRPr lang="de-CH" dirty="0"/>
          </a:p>
        </p:txBody>
      </p:sp>
      <p:sp>
        <p:nvSpPr>
          <p:cNvPr id="33" name="Textplatzhalter 14">
            <a:extLst>
              <a:ext uri="{FF2B5EF4-FFF2-40B4-BE49-F238E27FC236}">
                <a16:creationId xmlns:a16="http://schemas.microsoft.com/office/drawing/2014/main" id="{FD2777A4-1B4D-4AA0-81BA-0C60D299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769593" y="1334051"/>
            <a:ext cx="810000" cy="810000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525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35" name="Textplatzhalter 14">
            <a:extLst>
              <a:ext uri="{FF2B5EF4-FFF2-40B4-BE49-F238E27FC236}">
                <a16:creationId xmlns:a16="http://schemas.microsoft.com/office/drawing/2014/main" id="{C1298F34-64B2-445B-908C-52B1501D0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680168" y="1334051"/>
            <a:ext cx="810000" cy="810000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525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36" name="Textplatzhalter 14">
            <a:extLst>
              <a:ext uri="{FF2B5EF4-FFF2-40B4-BE49-F238E27FC236}">
                <a16:creationId xmlns:a16="http://schemas.microsoft.com/office/drawing/2014/main" id="{9C08917F-4C3B-411C-BB8C-E331A896F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590743" y="1334051"/>
            <a:ext cx="810000" cy="810000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525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37" name="Textplatzhalter 14">
            <a:extLst>
              <a:ext uri="{FF2B5EF4-FFF2-40B4-BE49-F238E27FC236}">
                <a16:creationId xmlns:a16="http://schemas.microsoft.com/office/drawing/2014/main" id="{3A4463D8-0943-4EE1-8E42-D71FA31AF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319" y="1334051"/>
            <a:ext cx="810000" cy="810000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525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38" name="Bildplatzhalter 4">
            <a:extLst>
              <a:ext uri="{FF2B5EF4-FFF2-40B4-BE49-F238E27FC236}">
                <a16:creationId xmlns:a16="http://schemas.microsoft.com/office/drawing/2014/main" id="{F043CA23-10CB-432F-BF8D-E7E8D117897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7703819" y="1536551"/>
            <a:ext cx="405000" cy="405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4 Bild klicken &gt; Mediaset</a:t>
            </a:r>
          </a:p>
        </p:txBody>
      </p:sp>
      <p:sp>
        <p:nvSpPr>
          <p:cNvPr id="39" name="Bildplatzhalter 4">
            <a:extLst>
              <a:ext uri="{FF2B5EF4-FFF2-40B4-BE49-F238E27FC236}">
                <a16:creationId xmlns:a16="http://schemas.microsoft.com/office/drawing/2014/main" id="{A2214FCC-9C75-4B7A-B60D-D7C3149F9F4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93243" y="1536551"/>
            <a:ext cx="405000" cy="405000"/>
          </a:xfrm>
        </p:spPr>
        <p:txBody>
          <a:bodyPr/>
          <a:lstStyle>
            <a:lvl1pPr marL="0" marR="0" indent="0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525">
                <a:solidFill>
                  <a:schemeClr val="bg1"/>
                </a:solidFill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CH" dirty="0"/>
              <a:t>3 Bild klicken &gt; Mediaset</a:t>
            </a:r>
          </a:p>
          <a:p>
            <a:endParaRPr lang="de-CH" dirty="0"/>
          </a:p>
        </p:txBody>
      </p:sp>
      <p:sp>
        <p:nvSpPr>
          <p:cNvPr id="40" name="Bildplatzhalter 4">
            <a:extLst>
              <a:ext uri="{FF2B5EF4-FFF2-40B4-BE49-F238E27FC236}">
                <a16:creationId xmlns:a16="http://schemas.microsoft.com/office/drawing/2014/main" id="{5F882C24-418A-4E8F-BAF5-2A2C7064E3E8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882668" y="1536551"/>
            <a:ext cx="405000" cy="405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2 Bild klicken &gt; Mediaset</a:t>
            </a:r>
          </a:p>
        </p:txBody>
      </p:sp>
      <p:sp>
        <p:nvSpPr>
          <p:cNvPr id="41" name="Bildplatzhalter 4">
            <a:extLst>
              <a:ext uri="{FF2B5EF4-FFF2-40B4-BE49-F238E27FC236}">
                <a16:creationId xmlns:a16="http://schemas.microsoft.com/office/drawing/2014/main" id="{B6386A40-9051-4FF0-8B70-2D92374A9B36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972093" y="1536551"/>
            <a:ext cx="405000" cy="405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1 Bild klicken &gt; Mediaset</a:t>
            </a:r>
          </a:p>
        </p:txBody>
      </p:sp>
    </p:spTree>
    <p:extLst>
      <p:ext uri="{BB962C8B-B14F-4D97-AF65-F5344CB8AC3E}">
        <p14:creationId xmlns:p14="http://schemas.microsoft.com/office/powerpoint/2010/main" val="15731460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Angebot 4 Punkte, 4 Far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Titel durch Klicken hinzufügen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24" name="Textplatzhalter 4"/>
          <p:cNvSpPr>
            <a:spLocks noGrp="1"/>
          </p:cNvSpPr>
          <p:nvPr>
            <p:ph type="body" sz="quarter" idx="27" hasCustomPrompt="1"/>
          </p:nvPr>
        </p:nvSpPr>
        <p:spPr>
          <a:xfrm>
            <a:off x="1311387" y="3205713"/>
            <a:ext cx="1718836" cy="1234977"/>
          </a:xfrm>
        </p:spPr>
        <p:txBody>
          <a:bodyPr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1600"/>
            </a:lvl1pPr>
            <a:lvl5pPr>
              <a:defRPr/>
            </a:lvl5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DE" dirty="0"/>
              <a:t>Text durch Klicken hinzufügen</a:t>
            </a:r>
            <a:endParaRPr lang="de-CH" dirty="0"/>
          </a:p>
          <a:p>
            <a:pPr lvl="0"/>
            <a:endParaRPr lang="de-DE" dirty="0"/>
          </a:p>
          <a:p>
            <a:pPr lvl="0"/>
            <a:endParaRPr lang="de-CH" dirty="0"/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28" hasCustomPrompt="1"/>
          </p:nvPr>
        </p:nvSpPr>
        <p:spPr>
          <a:xfrm>
            <a:off x="3232459" y="3205715"/>
            <a:ext cx="1718836" cy="1234976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5pPr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  <a:p>
            <a:pPr lvl="0"/>
            <a:endParaRPr lang="de-CH" dirty="0"/>
          </a:p>
        </p:txBody>
      </p:sp>
      <p:sp>
        <p:nvSpPr>
          <p:cNvPr id="26" name="Textplatzhalter 4"/>
          <p:cNvSpPr>
            <a:spLocks noGrp="1"/>
          </p:cNvSpPr>
          <p:nvPr>
            <p:ph type="body" sz="quarter" idx="29" hasCustomPrompt="1"/>
          </p:nvPr>
        </p:nvSpPr>
        <p:spPr>
          <a:xfrm>
            <a:off x="5153531" y="3205715"/>
            <a:ext cx="1718836" cy="1234976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5pPr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  <a:p>
            <a:pPr lvl="0"/>
            <a:endParaRPr lang="de-CH" dirty="0"/>
          </a:p>
        </p:txBody>
      </p:sp>
      <p:sp>
        <p:nvSpPr>
          <p:cNvPr id="27" name="Textplatzhalter 4"/>
          <p:cNvSpPr>
            <a:spLocks noGrp="1"/>
          </p:cNvSpPr>
          <p:nvPr>
            <p:ph type="body" sz="quarter" idx="30" hasCustomPrompt="1"/>
          </p:nvPr>
        </p:nvSpPr>
        <p:spPr>
          <a:xfrm>
            <a:off x="7063970" y="3205715"/>
            <a:ext cx="1718836" cy="1234976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5pPr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  <a:p>
            <a:pPr lvl="0"/>
            <a:endParaRPr lang="de-CH" dirty="0"/>
          </a:p>
        </p:txBody>
      </p:sp>
      <p:sp>
        <p:nvSpPr>
          <p:cNvPr id="32" name="Textplatzhalter 4">
            <a:extLst>
              <a:ext uri="{FF2B5EF4-FFF2-40B4-BE49-F238E27FC236}">
                <a16:creationId xmlns:a16="http://schemas.microsoft.com/office/drawing/2014/main" id="{3E1AC73B-0B97-433E-80C0-07CFE416583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11387" y="2517220"/>
            <a:ext cx="1715292" cy="635523"/>
          </a:xfrm>
        </p:spPr>
        <p:txBody>
          <a:bodyPr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/>
            <a:r>
              <a:rPr lang="de-DE" dirty="0"/>
              <a:t>Titel hinzufügen</a:t>
            </a:r>
          </a:p>
        </p:txBody>
      </p:sp>
      <p:sp>
        <p:nvSpPr>
          <p:cNvPr id="33" name="Textplatzhalter 4">
            <a:extLst>
              <a:ext uri="{FF2B5EF4-FFF2-40B4-BE49-F238E27FC236}">
                <a16:creationId xmlns:a16="http://schemas.microsoft.com/office/drawing/2014/main" id="{BECBBDA0-B48F-4264-A677-9A0B3BDB8B0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232459" y="2517219"/>
            <a:ext cx="1715292" cy="635523"/>
          </a:xfrm>
        </p:spPr>
        <p:txBody>
          <a:bodyPr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/>
            <a:r>
              <a:rPr lang="de-DE" dirty="0"/>
              <a:t>Titel hinzufügen</a:t>
            </a:r>
          </a:p>
        </p:txBody>
      </p:sp>
      <p:sp>
        <p:nvSpPr>
          <p:cNvPr id="35" name="Textplatzhalter 4">
            <a:extLst>
              <a:ext uri="{FF2B5EF4-FFF2-40B4-BE49-F238E27FC236}">
                <a16:creationId xmlns:a16="http://schemas.microsoft.com/office/drawing/2014/main" id="{1D8BBD47-23CB-4304-B151-D22C1EA79DA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7075" y="2517219"/>
            <a:ext cx="1715292" cy="635523"/>
          </a:xfrm>
        </p:spPr>
        <p:txBody>
          <a:bodyPr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/>
            <a:r>
              <a:rPr lang="de-DE" dirty="0"/>
              <a:t>Titel hinzufügen</a:t>
            </a:r>
          </a:p>
        </p:txBody>
      </p:sp>
      <p:sp>
        <p:nvSpPr>
          <p:cNvPr id="36" name="Textplatzhalter 4">
            <a:extLst>
              <a:ext uri="{FF2B5EF4-FFF2-40B4-BE49-F238E27FC236}">
                <a16:creationId xmlns:a16="http://schemas.microsoft.com/office/drawing/2014/main" id="{3D2E806D-DC4F-49CA-AA9E-0C3F2570B6F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067514" y="2517219"/>
            <a:ext cx="1715292" cy="635523"/>
          </a:xfrm>
        </p:spPr>
        <p:txBody>
          <a:bodyPr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/>
            <a:r>
              <a:rPr lang="de-DE" dirty="0"/>
              <a:t>Titel hinzufügen</a:t>
            </a:r>
          </a:p>
        </p:txBody>
      </p:sp>
      <p:sp>
        <p:nvSpPr>
          <p:cNvPr id="28" name="Textplatzhalter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769593" y="1334051"/>
            <a:ext cx="810000" cy="810000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525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29" name="Textplatzhalter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680168" y="1334051"/>
            <a:ext cx="810000" cy="810000"/>
          </a:xfrm>
          <a:prstGeom prst="ellipse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 sz="525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30" name="Textplatzhalter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590743" y="1334051"/>
            <a:ext cx="810000" cy="810000"/>
          </a:xfrm>
          <a:prstGeom prst="ellipse">
            <a:avLst/>
          </a:prstGeom>
          <a:solidFill>
            <a:schemeClr val="accent4"/>
          </a:solidFill>
        </p:spPr>
        <p:txBody>
          <a:bodyPr/>
          <a:lstStyle>
            <a:lvl1pPr marL="0" indent="0">
              <a:buNone/>
              <a:defRPr sz="525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31" name="Textplatzhalter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319" y="1334051"/>
            <a:ext cx="810000" cy="810000"/>
          </a:xfrm>
          <a:prstGeom prst="ellipse">
            <a:avLst/>
          </a:prstGeom>
          <a:solidFill>
            <a:schemeClr val="accent5"/>
          </a:solidFill>
        </p:spPr>
        <p:txBody>
          <a:bodyPr/>
          <a:lstStyle>
            <a:lvl1pPr marL="0" indent="0">
              <a:buNone/>
              <a:defRPr sz="525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23" name="Bildplatzhalter 4"/>
          <p:cNvSpPr>
            <a:spLocks noGrp="1"/>
          </p:cNvSpPr>
          <p:nvPr>
            <p:ph type="pic" sz="quarter" idx="26" hasCustomPrompt="1"/>
          </p:nvPr>
        </p:nvSpPr>
        <p:spPr>
          <a:xfrm>
            <a:off x="7703819" y="1536551"/>
            <a:ext cx="405000" cy="405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4 Bild klicken &gt; Mediaset</a:t>
            </a:r>
          </a:p>
        </p:txBody>
      </p:sp>
      <p:sp>
        <p:nvSpPr>
          <p:cNvPr id="21" name="Bildplatzhalter 4"/>
          <p:cNvSpPr>
            <a:spLocks noGrp="1"/>
          </p:cNvSpPr>
          <p:nvPr>
            <p:ph type="pic" sz="quarter" idx="25" hasCustomPrompt="1"/>
          </p:nvPr>
        </p:nvSpPr>
        <p:spPr>
          <a:xfrm>
            <a:off x="5793243" y="1536551"/>
            <a:ext cx="405000" cy="405000"/>
          </a:xfrm>
        </p:spPr>
        <p:txBody>
          <a:bodyPr/>
          <a:lstStyle>
            <a:lvl1pPr marL="0" marR="0" indent="0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525">
                <a:solidFill>
                  <a:schemeClr val="bg1"/>
                </a:solidFill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CH" dirty="0"/>
              <a:t>3 Bild klicken &gt; Mediaset</a:t>
            </a:r>
          </a:p>
          <a:p>
            <a:endParaRPr lang="de-CH" dirty="0"/>
          </a:p>
        </p:txBody>
      </p:sp>
      <p:sp>
        <p:nvSpPr>
          <p:cNvPr id="19" name="Bildplatzhalter 4"/>
          <p:cNvSpPr>
            <a:spLocks noGrp="1"/>
          </p:cNvSpPr>
          <p:nvPr>
            <p:ph type="pic" sz="quarter" idx="24" hasCustomPrompt="1"/>
          </p:nvPr>
        </p:nvSpPr>
        <p:spPr>
          <a:xfrm>
            <a:off x="3882668" y="1536551"/>
            <a:ext cx="405000" cy="405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2 Bild klicken &gt; Mediaset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23" hasCustomPrompt="1"/>
          </p:nvPr>
        </p:nvSpPr>
        <p:spPr>
          <a:xfrm>
            <a:off x="1972093" y="1536551"/>
            <a:ext cx="405000" cy="405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1 Bild klicken &gt; Mediaset</a:t>
            </a:r>
          </a:p>
        </p:txBody>
      </p:sp>
    </p:spTree>
    <p:extLst>
      <p:ext uri="{BB962C8B-B14F-4D97-AF65-F5344CB8AC3E}">
        <p14:creationId xmlns:p14="http://schemas.microsoft.com/office/powerpoint/2010/main" val="149786831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ereiche 5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Titel durch Klicken hinzufügen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2" name="Ellipse 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50319" y="1334051"/>
            <a:ext cx="810000" cy="810000"/>
          </a:xfrm>
          <a:prstGeom prst="ellipse">
            <a:avLst/>
          </a:prstGeom>
          <a:solidFill>
            <a:srgbClr val="3366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34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295400" y="3391785"/>
            <a:ext cx="1300316" cy="1096871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5pPr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  <a:p>
            <a:pPr lvl="0"/>
            <a:endParaRPr lang="de-CH" dirty="0"/>
          </a:p>
        </p:txBody>
      </p:sp>
      <p:sp>
        <p:nvSpPr>
          <p:cNvPr id="16" name="Textplatzhalter 4"/>
          <p:cNvSpPr>
            <a:spLocks noGrp="1"/>
          </p:cNvSpPr>
          <p:nvPr>
            <p:ph type="body" sz="quarter" idx="24" hasCustomPrompt="1"/>
          </p:nvPr>
        </p:nvSpPr>
        <p:spPr>
          <a:xfrm>
            <a:off x="2843747" y="3391784"/>
            <a:ext cx="1300316" cy="1096872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5pPr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  <a:p>
            <a:pPr lvl="0"/>
            <a:endParaRPr lang="de-CH" dirty="0"/>
          </a:p>
        </p:txBody>
      </p:sp>
      <p:sp>
        <p:nvSpPr>
          <p:cNvPr id="17" name="Textplatzhalt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392094" y="3391784"/>
            <a:ext cx="1300316" cy="1096872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5pPr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  <a:p>
            <a:pPr lvl="0"/>
            <a:endParaRPr lang="de-CH" dirty="0"/>
          </a:p>
        </p:txBody>
      </p:sp>
      <p:sp>
        <p:nvSpPr>
          <p:cNvPr id="24" name="Textplatzhalter 4"/>
          <p:cNvSpPr>
            <a:spLocks noGrp="1"/>
          </p:cNvSpPr>
          <p:nvPr>
            <p:ph type="body" sz="quarter" idx="26" hasCustomPrompt="1"/>
          </p:nvPr>
        </p:nvSpPr>
        <p:spPr>
          <a:xfrm>
            <a:off x="5940441" y="3391784"/>
            <a:ext cx="1300316" cy="1096872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5pPr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  <a:p>
            <a:pPr lvl="0"/>
            <a:endParaRPr lang="de-CH" dirty="0"/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27" hasCustomPrompt="1"/>
          </p:nvPr>
        </p:nvSpPr>
        <p:spPr>
          <a:xfrm>
            <a:off x="7488790" y="3391784"/>
            <a:ext cx="1300316" cy="1096872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5pPr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  <a:p>
            <a:pPr lvl="0"/>
            <a:endParaRPr lang="de-CH" dirty="0"/>
          </a:p>
        </p:txBody>
      </p:sp>
      <p:sp>
        <p:nvSpPr>
          <p:cNvPr id="26" name="Ellipse 2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099008" y="1334051"/>
            <a:ext cx="810000" cy="810000"/>
          </a:xfrm>
          <a:prstGeom prst="ellipse">
            <a:avLst/>
          </a:prstGeom>
          <a:solidFill>
            <a:srgbClr val="3366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8" name="Ellipse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47697" y="1334051"/>
            <a:ext cx="810000" cy="810000"/>
          </a:xfrm>
          <a:prstGeom prst="ellipse">
            <a:avLst/>
          </a:prstGeom>
          <a:solidFill>
            <a:srgbClr val="3366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30" name="Ellipse 2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196386" y="1334051"/>
            <a:ext cx="810000" cy="810000"/>
          </a:xfrm>
          <a:prstGeom prst="ellipse">
            <a:avLst/>
          </a:prstGeom>
          <a:solidFill>
            <a:srgbClr val="3366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33" name="Ellipse 3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745076" y="1334051"/>
            <a:ext cx="810000" cy="810000"/>
          </a:xfrm>
          <a:prstGeom prst="ellipse">
            <a:avLst/>
          </a:prstGeom>
          <a:solidFill>
            <a:srgbClr val="3366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36" name="Textplatzhalter 4"/>
          <p:cNvSpPr>
            <a:spLocks noGrp="1"/>
          </p:cNvSpPr>
          <p:nvPr>
            <p:ph type="body" sz="quarter" idx="32" hasCustomPrompt="1"/>
          </p:nvPr>
        </p:nvSpPr>
        <p:spPr>
          <a:xfrm>
            <a:off x="1295399" y="2571750"/>
            <a:ext cx="1300315" cy="690591"/>
          </a:xfrm>
        </p:spPr>
        <p:txBody>
          <a:bodyPr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/>
            <a:r>
              <a:rPr lang="de-DE" dirty="0"/>
              <a:t>Bereich hinzufügen</a:t>
            </a:r>
          </a:p>
        </p:txBody>
      </p:sp>
      <p:sp>
        <p:nvSpPr>
          <p:cNvPr id="37" name="Textplatzhalter 4"/>
          <p:cNvSpPr>
            <a:spLocks noGrp="1"/>
          </p:cNvSpPr>
          <p:nvPr>
            <p:ph type="body" sz="quarter" idx="33" hasCustomPrompt="1"/>
          </p:nvPr>
        </p:nvSpPr>
        <p:spPr>
          <a:xfrm>
            <a:off x="2843749" y="2571750"/>
            <a:ext cx="1300315" cy="690591"/>
          </a:xfrm>
        </p:spPr>
        <p:txBody>
          <a:bodyPr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/>
            <a:r>
              <a:rPr lang="de-DE" dirty="0"/>
              <a:t>Bereich hinzufügen</a:t>
            </a:r>
          </a:p>
          <a:p>
            <a:pPr lvl="0"/>
            <a:endParaRPr lang="de-CH" dirty="0"/>
          </a:p>
        </p:txBody>
      </p:sp>
      <p:sp>
        <p:nvSpPr>
          <p:cNvPr id="38" name="Textplatzhalter 4"/>
          <p:cNvSpPr>
            <a:spLocks noGrp="1"/>
          </p:cNvSpPr>
          <p:nvPr>
            <p:ph type="body" sz="quarter" idx="34" hasCustomPrompt="1"/>
          </p:nvPr>
        </p:nvSpPr>
        <p:spPr>
          <a:xfrm>
            <a:off x="4392095" y="2571750"/>
            <a:ext cx="1300315" cy="690591"/>
          </a:xfrm>
        </p:spPr>
        <p:txBody>
          <a:bodyPr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/>
            <a:r>
              <a:rPr lang="de-DE" dirty="0"/>
              <a:t>Bereich hinzufügen</a:t>
            </a:r>
          </a:p>
          <a:p>
            <a:pPr lvl="0"/>
            <a:endParaRPr lang="de-CH" dirty="0"/>
          </a:p>
        </p:txBody>
      </p:sp>
      <p:sp>
        <p:nvSpPr>
          <p:cNvPr id="39" name="Textplatzhalter 4"/>
          <p:cNvSpPr>
            <a:spLocks noGrp="1"/>
          </p:cNvSpPr>
          <p:nvPr>
            <p:ph type="body" sz="quarter" idx="35" hasCustomPrompt="1"/>
          </p:nvPr>
        </p:nvSpPr>
        <p:spPr>
          <a:xfrm>
            <a:off x="5940437" y="2571750"/>
            <a:ext cx="1300315" cy="690591"/>
          </a:xfrm>
        </p:spPr>
        <p:txBody>
          <a:bodyPr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/>
            <a:r>
              <a:rPr lang="de-DE" dirty="0"/>
              <a:t>Bereich hinzufügen</a:t>
            </a:r>
          </a:p>
          <a:p>
            <a:pPr lvl="0"/>
            <a:endParaRPr lang="de-CH" dirty="0"/>
          </a:p>
        </p:txBody>
      </p:sp>
      <p:sp>
        <p:nvSpPr>
          <p:cNvPr id="40" name="Textplatzhalt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488783" y="2571750"/>
            <a:ext cx="1300315" cy="690591"/>
          </a:xfrm>
        </p:spPr>
        <p:txBody>
          <a:bodyPr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/>
            <a:r>
              <a:rPr lang="de-DE" dirty="0"/>
              <a:t>Bereich hinzufügen</a:t>
            </a:r>
          </a:p>
          <a:p>
            <a:pPr lvl="0"/>
            <a:endParaRPr lang="de-CH" dirty="0"/>
          </a:p>
        </p:txBody>
      </p:sp>
      <p:sp>
        <p:nvSpPr>
          <p:cNvPr id="35" name="Bildplatzhalter 4"/>
          <p:cNvSpPr>
            <a:spLocks noGrp="1"/>
          </p:cNvSpPr>
          <p:nvPr>
            <p:ph type="pic" sz="quarter" idx="31" hasCustomPrompt="1"/>
          </p:nvPr>
        </p:nvSpPr>
        <p:spPr>
          <a:xfrm>
            <a:off x="7947576" y="1536551"/>
            <a:ext cx="405000" cy="405000"/>
          </a:xfrm>
        </p:spPr>
        <p:txBody>
          <a:bodyPr/>
          <a:lstStyle>
            <a:lvl1pPr marL="0" marR="0" indent="0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525">
                <a:solidFill>
                  <a:schemeClr val="bg1"/>
                </a:solidFill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CH" dirty="0"/>
              <a:t>5 Bild klicken &gt; Mediaset</a:t>
            </a:r>
          </a:p>
          <a:p>
            <a:endParaRPr lang="de-CH" dirty="0"/>
          </a:p>
        </p:txBody>
      </p:sp>
      <p:sp>
        <p:nvSpPr>
          <p:cNvPr id="31" name="Bildplatzhalter 4"/>
          <p:cNvSpPr>
            <a:spLocks noGrp="1"/>
          </p:cNvSpPr>
          <p:nvPr>
            <p:ph type="pic" sz="quarter" idx="30" hasCustomPrompt="1"/>
          </p:nvPr>
        </p:nvSpPr>
        <p:spPr>
          <a:xfrm>
            <a:off x="6398886" y="1536551"/>
            <a:ext cx="405000" cy="405000"/>
          </a:xfrm>
        </p:spPr>
        <p:txBody>
          <a:bodyPr/>
          <a:lstStyle>
            <a:lvl1pPr marL="0" marR="0" indent="0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525">
                <a:solidFill>
                  <a:schemeClr val="bg1"/>
                </a:solidFill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CH" dirty="0"/>
              <a:t>4 Bild klicken &gt; Mediaset</a:t>
            </a:r>
          </a:p>
          <a:p>
            <a:endParaRPr lang="de-CH" dirty="0"/>
          </a:p>
        </p:txBody>
      </p:sp>
      <p:sp>
        <p:nvSpPr>
          <p:cNvPr id="29" name="Bildplatzhalter 4"/>
          <p:cNvSpPr>
            <a:spLocks noGrp="1"/>
          </p:cNvSpPr>
          <p:nvPr>
            <p:ph type="pic" sz="quarter" idx="29" hasCustomPrompt="1"/>
          </p:nvPr>
        </p:nvSpPr>
        <p:spPr>
          <a:xfrm>
            <a:off x="4850197" y="1536551"/>
            <a:ext cx="405000" cy="405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3 Bild klicken &gt; Mediaset</a:t>
            </a:r>
          </a:p>
        </p:txBody>
      </p:sp>
      <p:sp>
        <p:nvSpPr>
          <p:cNvPr id="27" name="Bildplatzhalter 4"/>
          <p:cNvSpPr>
            <a:spLocks noGrp="1"/>
          </p:cNvSpPr>
          <p:nvPr>
            <p:ph type="pic" sz="quarter" idx="28" hasCustomPrompt="1"/>
          </p:nvPr>
        </p:nvSpPr>
        <p:spPr>
          <a:xfrm>
            <a:off x="3301508" y="1536551"/>
            <a:ext cx="405000" cy="405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2 Bild klicken &gt; Mediaset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23" hasCustomPrompt="1"/>
          </p:nvPr>
        </p:nvSpPr>
        <p:spPr>
          <a:xfrm>
            <a:off x="1752819" y="1536551"/>
            <a:ext cx="405000" cy="405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1 Bild klicken &gt; Mediaset</a:t>
            </a:r>
          </a:p>
        </p:txBody>
      </p:sp>
    </p:spTree>
    <p:extLst>
      <p:ext uri="{BB962C8B-B14F-4D97-AF65-F5344CB8AC3E}">
        <p14:creationId xmlns:p14="http://schemas.microsoft.com/office/powerpoint/2010/main" val="67454318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dukte 3 Punkte Rah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Titel durch Klicken hinzufügen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500637" y="2583706"/>
            <a:ext cx="1720601" cy="1735697"/>
          </a:xfrm>
        </p:spPr>
        <p:txBody>
          <a:bodyPr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</p:txBody>
      </p:sp>
      <p:sp>
        <p:nvSpPr>
          <p:cNvPr id="10" name="Abgerundetes Rechteck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295400" y="1087041"/>
            <a:ext cx="2182856" cy="3401615"/>
          </a:xfrm>
          <a:prstGeom prst="roundRect">
            <a:avLst>
              <a:gd name="adj" fmla="val 7014"/>
            </a:avLst>
          </a:prstGeom>
          <a:noFill/>
          <a:ln w="12700" cap="flat" cmpd="sng" algn="ctr">
            <a:solidFill>
              <a:srgbClr val="3366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3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796221" y="2583706"/>
            <a:ext cx="1720601" cy="1735697"/>
          </a:xfrm>
        </p:spPr>
        <p:txBody>
          <a:bodyPr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</p:txBody>
      </p:sp>
      <p:sp>
        <p:nvSpPr>
          <p:cNvPr id="15" name="Abgerundetes Rechteck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90985" y="1087041"/>
            <a:ext cx="2182856" cy="3401615"/>
          </a:xfrm>
          <a:prstGeom prst="roundRect">
            <a:avLst>
              <a:gd name="adj" fmla="val 7014"/>
            </a:avLst>
          </a:prstGeom>
          <a:noFill/>
          <a:ln w="12700" cap="flat" cmpd="sng" algn="ctr">
            <a:solidFill>
              <a:srgbClr val="3366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6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148429" y="2583706"/>
            <a:ext cx="1720601" cy="1735697"/>
          </a:xfrm>
        </p:spPr>
        <p:txBody>
          <a:bodyPr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</p:txBody>
      </p:sp>
      <p:sp>
        <p:nvSpPr>
          <p:cNvPr id="18" name="Abgerundetes Rechteck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943192" y="1087041"/>
            <a:ext cx="2182856" cy="3401615"/>
          </a:xfrm>
          <a:prstGeom prst="roundRect">
            <a:avLst>
              <a:gd name="adj" fmla="val 7014"/>
            </a:avLst>
          </a:prstGeom>
          <a:noFill/>
          <a:ln w="12700" cap="flat" cmpd="sng" algn="ctr">
            <a:solidFill>
              <a:srgbClr val="3366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7" name="Bildplatzhalter 7"/>
          <p:cNvSpPr>
            <a:spLocks noGrp="1"/>
          </p:cNvSpPr>
          <p:nvPr>
            <p:ph type="pic" sz="quarter" idx="16" hasCustomPrompt="1"/>
          </p:nvPr>
        </p:nvSpPr>
        <p:spPr>
          <a:xfrm>
            <a:off x="7391168" y="1530120"/>
            <a:ext cx="540000" cy="540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/>
            </a:lvl1pPr>
          </a:lstStyle>
          <a:p>
            <a:r>
              <a:rPr lang="de-CH" dirty="0"/>
              <a:t>3 Bild klicken &gt; Mediaset</a:t>
            </a:r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14" hasCustomPrompt="1"/>
          </p:nvPr>
        </p:nvSpPr>
        <p:spPr>
          <a:xfrm>
            <a:off x="4741270" y="1530120"/>
            <a:ext cx="540000" cy="540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/>
            </a:lvl1pPr>
          </a:lstStyle>
          <a:p>
            <a:r>
              <a:rPr lang="de-CH" dirty="0"/>
              <a:t>2 Bild klicken &gt; Mediaset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2" hasCustomPrompt="1"/>
          </p:nvPr>
        </p:nvSpPr>
        <p:spPr>
          <a:xfrm>
            <a:off x="2091372" y="1530120"/>
            <a:ext cx="540000" cy="540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/>
            </a:lvl1pPr>
          </a:lstStyle>
          <a:p>
            <a:r>
              <a:rPr lang="de-CH" dirty="0"/>
              <a:t>1 Bild klicken &gt; Mediaset</a:t>
            </a:r>
          </a:p>
        </p:txBody>
      </p:sp>
    </p:spTree>
    <p:extLst>
      <p:ext uri="{BB962C8B-B14F-4D97-AF65-F5344CB8AC3E}">
        <p14:creationId xmlns:p14="http://schemas.microsoft.com/office/powerpoint/2010/main" val="9730508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dukte 3 Punkte Fläche Pfe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Titel durch Klicken hinzufügen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24" name="Freihandform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2700000">
            <a:off x="559574" y="825496"/>
            <a:ext cx="3782080" cy="3782079"/>
          </a:xfrm>
          <a:custGeom>
            <a:avLst/>
            <a:gdLst>
              <a:gd name="connsiteX0" fmla="*/ 66489 w 5307560"/>
              <a:gd name="connsiteY0" fmla="*/ 2033997 h 5307559"/>
              <a:gd name="connsiteX1" fmla="*/ 2033997 w 5307560"/>
              <a:gd name="connsiteY1" fmla="*/ 66489 h 5307559"/>
              <a:gd name="connsiteX2" fmla="*/ 2355035 w 5307560"/>
              <a:gd name="connsiteY2" fmla="*/ 66489 h 5307559"/>
              <a:gd name="connsiteX3" fmla="*/ 3698446 w 5307560"/>
              <a:gd name="connsiteY3" fmla="*/ 1409900 h 5307559"/>
              <a:gd name="connsiteX4" fmla="*/ 3700852 w 5307560"/>
              <a:gd name="connsiteY4" fmla="*/ 1408903 h 5307559"/>
              <a:gd name="connsiteX5" fmla="*/ 3859094 w 5307560"/>
              <a:gd name="connsiteY5" fmla="*/ 1408903 h 5307559"/>
              <a:gd name="connsiteX6" fmla="*/ 3898656 w 5307560"/>
              <a:gd name="connsiteY6" fmla="*/ 1448465 h 5307559"/>
              <a:gd name="connsiteX7" fmla="*/ 3898656 w 5307560"/>
              <a:gd name="connsiteY7" fmla="*/ 1606707 h 5307559"/>
              <a:gd name="connsiteX8" fmla="*/ 3897659 w 5307560"/>
              <a:gd name="connsiteY8" fmla="*/ 1609113 h 5307559"/>
              <a:gd name="connsiteX9" fmla="*/ 5241071 w 5307560"/>
              <a:gd name="connsiteY9" fmla="*/ 2952525 h 5307559"/>
              <a:gd name="connsiteX10" fmla="*/ 5241071 w 5307560"/>
              <a:gd name="connsiteY10" fmla="*/ 3273563 h 5307559"/>
              <a:gd name="connsiteX11" fmla="*/ 3273563 w 5307560"/>
              <a:gd name="connsiteY11" fmla="*/ 5241070 h 5307559"/>
              <a:gd name="connsiteX12" fmla="*/ 2952525 w 5307560"/>
              <a:gd name="connsiteY12" fmla="*/ 5241070 h 5307559"/>
              <a:gd name="connsiteX13" fmla="*/ 66489 w 5307560"/>
              <a:gd name="connsiteY13" fmla="*/ 2355035 h 5307559"/>
              <a:gd name="connsiteX14" fmla="*/ 66489 w 5307560"/>
              <a:gd name="connsiteY14" fmla="*/ 2033997 h 530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307560" h="5307559">
                <a:moveTo>
                  <a:pt x="66489" y="2033997"/>
                </a:moveTo>
                <a:lnTo>
                  <a:pt x="2033997" y="66489"/>
                </a:lnTo>
                <a:cubicBezTo>
                  <a:pt x="2122649" y="-22163"/>
                  <a:pt x="2266383" y="-22163"/>
                  <a:pt x="2355035" y="66489"/>
                </a:cubicBezTo>
                <a:lnTo>
                  <a:pt x="3698446" y="1409900"/>
                </a:lnTo>
                <a:lnTo>
                  <a:pt x="3700852" y="1408903"/>
                </a:lnTo>
                <a:lnTo>
                  <a:pt x="3859094" y="1408903"/>
                </a:lnTo>
                <a:cubicBezTo>
                  <a:pt x="3880943" y="1408903"/>
                  <a:pt x="3898656" y="1426616"/>
                  <a:pt x="3898656" y="1448465"/>
                </a:cubicBezTo>
                <a:lnTo>
                  <a:pt x="3898656" y="1606707"/>
                </a:lnTo>
                <a:lnTo>
                  <a:pt x="3897659" y="1609113"/>
                </a:lnTo>
                <a:lnTo>
                  <a:pt x="5241071" y="2952525"/>
                </a:lnTo>
                <a:cubicBezTo>
                  <a:pt x="5329723" y="3041177"/>
                  <a:pt x="5329723" y="3184911"/>
                  <a:pt x="5241071" y="3273563"/>
                </a:cubicBezTo>
                <a:lnTo>
                  <a:pt x="3273563" y="5241070"/>
                </a:lnTo>
                <a:cubicBezTo>
                  <a:pt x="3184911" y="5329722"/>
                  <a:pt x="3041177" y="5329722"/>
                  <a:pt x="2952525" y="5241070"/>
                </a:cubicBezTo>
                <a:lnTo>
                  <a:pt x="66489" y="2355035"/>
                </a:lnTo>
                <a:cubicBezTo>
                  <a:pt x="-22163" y="2266382"/>
                  <a:pt x="-22163" y="2122649"/>
                  <a:pt x="66489" y="2033997"/>
                </a:cubicBezTo>
                <a:close/>
              </a:path>
            </a:pathLst>
          </a:custGeom>
          <a:solidFill>
            <a:srgbClr val="3366CC">
              <a:alpha val="80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1575" dirty="0"/>
          </a:p>
        </p:txBody>
      </p:sp>
      <p:sp>
        <p:nvSpPr>
          <p:cNvPr id="25" name="Freihandform 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2700000">
            <a:off x="3148512" y="799558"/>
            <a:ext cx="3783601" cy="3783600"/>
          </a:xfrm>
          <a:custGeom>
            <a:avLst/>
            <a:gdLst>
              <a:gd name="connsiteX0" fmla="*/ 66489 w 5307560"/>
              <a:gd name="connsiteY0" fmla="*/ 2033997 h 5307559"/>
              <a:gd name="connsiteX1" fmla="*/ 2033997 w 5307560"/>
              <a:gd name="connsiteY1" fmla="*/ 66489 h 5307559"/>
              <a:gd name="connsiteX2" fmla="*/ 2355035 w 5307560"/>
              <a:gd name="connsiteY2" fmla="*/ 66489 h 5307559"/>
              <a:gd name="connsiteX3" fmla="*/ 3698446 w 5307560"/>
              <a:gd name="connsiteY3" fmla="*/ 1409900 h 5307559"/>
              <a:gd name="connsiteX4" fmla="*/ 3700852 w 5307560"/>
              <a:gd name="connsiteY4" fmla="*/ 1408903 h 5307559"/>
              <a:gd name="connsiteX5" fmla="*/ 3859094 w 5307560"/>
              <a:gd name="connsiteY5" fmla="*/ 1408903 h 5307559"/>
              <a:gd name="connsiteX6" fmla="*/ 3898656 w 5307560"/>
              <a:gd name="connsiteY6" fmla="*/ 1448465 h 5307559"/>
              <a:gd name="connsiteX7" fmla="*/ 3898656 w 5307560"/>
              <a:gd name="connsiteY7" fmla="*/ 1606707 h 5307559"/>
              <a:gd name="connsiteX8" fmla="*/ 3897659 w 5307560"/>
              <a:gd name="connsiteY8" fmla="*/ 1609113 h 5307559"/>
              <a:gd name="connsiteX9" fmla="*/ 5241071 w 5307560"/>
              <a:gd name="connsiteY9" fmla="*/ 2952525 h 5307559"/>
              <a:gd name="connsiteX10" fmla="*/ 5241071 w 5307560"/>
              <a:gd name="connsiteY10" fmla="*/ 3273563 h 5307559"/>
              <a:gd name="connsiteX11" fmla="*/ 3273563 w 5307560"/>
              <a:gd name="connsiteY11" fmla="*/ 5241070 h 5307559"/>
              <a:gd name="connsiteX12" fmla="*/ 2952525 w 5307560"/>
              <a:gd name="connsiteY12" fmla="*/ 5241070 h 5307559"/>
              <a:gd name="connsiteX13" fmla="*/ 66489 w 5307560"/>
              <a:gd name="connsiteY13" fmla="*/ 2355035 h 5307559"/>
              <a:gd name="connsiteX14" fmla="*/ 66489 w 5307560"/>
              <a:gd name="connsiteY14" fmla="*/ 2033997 h 530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307560" h="5307559">
                <a:moveTo>
                  <a:pt x="66489" y="2033997"/>
                </a:moveTo>
                <a:lnTo>
                  <a:pt x="2033997" y="66489"/>
                </a:lnTo>
                <a:cubicBezTo>
                  <a:pt x="2122649" y="-22163"/>
                  <a:pt x="2266383" y="-22163"/>
                  <a:pt x="2355035" y="66489"/>
                </a:cubicBezTo>
                <a:lnTo>
                  <a:pt x="3698446" y="1409900"/>
                </a:lnTo>
                <a:lnTo>
                  <a:pt x="3700852" y="1408903"/>
                </a:lnTo>
                <a:lnTo>
                  <a:pt x="3859094" y="1408903"/>
                </a:lnTo>
                <a:cubicBezTo>
                  <a:pt x="3880943" y="1408903"/>
                  <a:pt x="3898656" y="1426616"/>
                  <a:pt x="3898656" y="1448465"/>
                </a:cubicBezTo>
                <a:lnTo>
                  <a:pt x="3898656" y="1606707"/>
                </a:lnTo>
                <a:lnTo>
                  <a:pt x="3897659" y="1609113"/>
                </a:lnTo>
                <a:lnTo>
                  <a:pt x="5241071" y="2952525"/>
                </a:lnTo>
                <a:cubicBezTo>
                  <a:pt x="5329723" y="3041177"/>
                  <a:pt x="5329723" y="3184911"/>
                  <a:pt x="5241071" y="3273563"/>
                </a:cubicBezTo>
                <a:lnTo>
                  <a:pt x="3273563" y="5241070"/>
                </a:lnTo>
                <a:cubicBezTo>
                  <a:pt x="3184911" y="5329722"/>
                  <a:pt x="3041177" y="5329722"/>
                  <a:pt x="2952525" y="5241070"/>
                </a:cubicBezTo>
                <a:lnTo>
                  <a:pt x="66489" y="2355035"/>
                </a:lnTo>
                <a:cubicBezTo>
                  <a:pt x="-22163" y="2266382"/>
                  <a:pt x="-22163" y="2122649"/>
                  <a:pt x="66489" y="2033997"/>
                </a:cubicBezTo>
                <a:close/>
              </a:path>
            </a:pathLst>
          </a:custGeom>
          <a:solidFill>
            <a:srgbClr val="58585A">
              <a:alpha val="80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1575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509923" y="2583706"/>
            <a:ext cx="1913334" cy="1578941"/>
          </a:xfrm>
        </p:spPr>
        <p:txBody>
          <a:bodyPr/>
          <a:lstStyle>
            <a:lvl1pPr marL="0" indent="0">
              <a:lnSpc>
                <a:spcPts val="26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</p:txBody>
      </p:sp>
      <p:sp>
        <p:nvSpPr>
          <p:cNvPr id="15" name="Abgerundetes Rechteck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6346471" y="1087040"/>
            <a:ext cx="2440488" cy="3232363"/>
          </a:xfrm>
          <a:prstGeom prst="roundRect">
            <a:avLst>
              <a:gd name="adj" fmla="val 7014"/>
            </a:avLst>
          </a:prstGeom>
          <a:solidFill>
            <a:srgbClr val="1FA3B7">
              <a:alpha val="8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3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603489" y="2583706"/>
            <a:ext cx="1913334" cy="1578941"/>
          </a:xfrm>
        </p:spPr>
        <p:txBody>
          <a:bodyPr/>
          <a:lstStyle>
            <a:lvl1pPr marL="0" indent="0">
              <a:lnSpc>
                <a:spcPts val="26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</p:txBody>
      </p:sp>
      <p:sp>
        <p:nvSpPr>
          <p:cNvPr id="16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099236" y="2583706"/>
            <a:ext cx="1913334" cy="1578941"/>
          </a:xfrm>
        </p:spPr>
        <p:txBody>
          <a:bodyPr/>
          <a:lstStyle>
            <a:lvl1pPr marL="0" indent="0">
              <a:lnSpc>
                <a:spcPts val="26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</p:txBody>
      </p:sp>
      <p:sp>
        <p:nvSpPr>
          <p:cNvPr id="17" name="Bildplatzhalter 7"/>
          <p:cNvSpPr>
            <a:spLocks noGrp="1"/>
          </p:cNvSpPr>
          <p:nvPr>
            <p:ph type="pic" sz="quarter" idx="16" hasCustomPrompt="1"/>
          </p:nvPr>
        </p:nvSpPr>
        <p:spPr>
          <a:xfrm>
            <a:off x="7290156" y="1530120"/>
            <a:ext cx="540000" cy="540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3 Bild klicken &gt; Mediaset</a:t>
            </a:r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14" hasCustomPrompt="1"/>
          </p:nvPr>
        </p:nvSpPr>
        <p:spPr>
          <a:xfrm>
            <a:off x="4743373" y="1530120"/>
            <a:ext cx="540000" cy="540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2 Bild klicken &gt; Mediaset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2" hasCustomPrompt="1"/>
          </p:nvPr>
        </p:nvSpPr>
        <p:spPr>
          <a:xfrm>
            <a:off x="2196590" y="1530120"/>
            <a:ext cx="540000" cy="540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1 Bild klicken &gt; Mediaset</a:t>
            </a:r>
          </a:p>
        </p:txBody>
      </p:sp>
    </p:spTree>
    <p:extLst>
      <p:ext uri="{BB962C8B-B14F-4D97-AF65-F5344CB8AC3E}">
        <p14:creationId xmlns:p14="http://schemas.microsoft.com/office/powerpoint/2010/main" val="182566633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Zahlen 3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Titel durch Klicken hinzufügen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310454" y="3031160"/>
            <a:ext cx="1913334" cy="1276286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5pPr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</p:txBody>
      </p:sp>
      <p:sp>
        <p:nvSpPr>
          <p:cNvPr id="13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863056" y="3031159"/>
            <a:ext cx="1913334" cy="1288244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5pPr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</p:txBody>
      </p:sp>
      <p:sp>
        <p:nvSpPr>
          <p:cNvPr id="4" name="Ellips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759992" y="1299610"/>
            <a:ext cx="1076062" cy="1076062"/>
          </a:xfrm>
          <a:prstGeom prst="ellipse">
            <a:avLst/>
          </a:prstGeom>
          <a:solidFill>
            <a:srgbClr val="3366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cxnSp>
        <p:nvCxnSpPr>
          <p:cNvPr id="7" name="Gerader Verbinder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auto">
          <a:xfrm>
            <a:off x="3722667" y="1087428"/>
            <a:ext cx="0" cy="323197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3366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Gerader Verbinder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auto">
          <a:xfrm>
            <a:off x="6519544" y="1117740"/>
            <a:ext cx="0" cy="323197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3366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215264" y="3031159"/>
            <a:ext cx="1913334" cy="1288244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5pPr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</p:txBody>
      </p:sp>
      <p:sp>
        <p:nvSpPr>
          <p:cNvPr id="23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903972" y="1543269"/>
            <a:ext cx="776735" cy="608855"/>
          </a:xfrm>
        </p:spPr>
        <p:txBody>
          <a:bodyPr anchor="ctr"/>
          <a:lstStyle>
            <a:lvl1pPr marL="0" indent="0" algn="ctr">
              <a:buFontTx/>
              <a:buNone/>
              <a:defRPr sz="21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Zahl</a:t>
            </a:r>
            <a:endParaRPr lang="de-CH" dirty="0"/>
          </a:p>
        </p:txBody>
      </p:sp>
      <p:sp>
        <p:nvSpPr>
          <p:cNvPr id="24" name="Ellipse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583075" y="1299610"/>
            <a:ext cx="1076062" cy="1076062"/>
          </a:xfrm>
          <a:prstGeom prst="ellipse">
            <a:avLst/>
          </a:prstGeom>
          <a:solidFill>
            <a:srgbClr val="3366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727055" y="1543269"/>
            <a:ext cx="776735" cy="608855"/>
          </a:xfrm>
        </p:spPr>
        <p:txBody>
          <a:bodyPr anchor="ctr"/>
          <a:lstStyle>
            <a:lvl1pPr marL="0" indent="0" algn="ctr">
              <a:buFontTx/>
              <a:buNone/>
              <a:defRPr sz="21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Zahl</a:t>
            </a:r>
            <a:endParaRPr lang="de-CH" dirty="0"/>
          </a:p>
        </p:txBody>
      </p:sp>
      <p:sp>
        <p:nvSpPr>
          <p:cNvPr id="26" name="Ellipse 2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224604" y="1299610"/>
            <a:ext cx="1076062" cy="1076062"/>
          </a:xfrm>
          <a:prstGeom prst="ellipse">
            <a:avLst/>
          </a:prstGeom>
          <a:solidFill>
            <a:srgbClr val="3366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7" name="Textplatzhalter 4"/>
          <p:cNvSpPr>
            <a:spLocks noGrp="1"/>
          </p:cNvSpPr>
          <p:nvPr>
            <p:ph type="body" sz="quarter" idx="18" hasCustomPrompt="1"/>
          </p:nvPr>
        </p:nvSpPr>
        <p:spPr>
          <a:xfrm>
            <a:off x="7368584" y="1543269"/>
            <a:ext cx="776735" cy="608855"/>
          </a:xfrm>
        </p:spPr>
        <p:txBody>
          <a:bodyPr anchor="ctr"/>
          <a:lstStyle>
            <a:lvl1pPr marL="0" indent="0" algn="ctr">
              <a:buFontTx/>
              <a:buNone/>
              <a:defRPr sz="21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Zahl</a:t>
            </a:r>
            <a:endParaRPr lang="de-CH" dirty="0"/>
          </a:p>
        </p:txBody>
      </p:sp>
      <p:sp>
        <p:nvSpPr>
          <p:cNvPr id="28" name="Textplatzhalter 4"/>
          <p:cNvSpPr>
            <a:spLocks noGrp="1"/>
          </p:cNvSpPr>
          <p:nvPr>
            <p:ph type="body" sz="quarter" idx="19" hasCustomPrompt="1"/>
          </p:nvPr>
        </p:nvSpPr>
        <p:spPr>
          <a:xfrm>
            <a:off x="1310454" y="2571750"/>
            <a:ext cx="1919618" cy="326797"/>
          </a:xfrm>
        </p:spPr>
        <p:txBody>
          <a:bodyPr/>
          <a:lstStyle>
            <a:lvl1pPr marL="0" marR="0" indent="0" algn="l" defTabSz="685800" rtl="0" eaLnBrk="1" fontAlgn="base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  <a:lvl5pPr>
              <a:defRPr/>
            </a:lvl5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DE" dirty="0"/>
              <a:t>Titel hinzufügen</a:t>
            </a:r>
          </a:p>
          <a:p>
            <a:pPr lvl="0"/>
            <a:endParaRPr lang="de-CH" dirty="0"/>
          </a:p>
        </p:txBody>
      </p:sp>
      <p:sp>
        <p:nvSpPr>
          <p:cNvPr id="29" name="Textplatzhalter 4"/>
          <p:cNvSpPr>
            <a:spLocks noGrp="1"/>
          </p:cNvSpPr>
          <p:nvPr>
            <p:ph type="body" sz="quarter" idx="20" hasCustomPrompt="1"/>
          </p:nvPr>
        </p:nvSpPr>
        <p:spPr>
          <a:xfrm>
            <a:off x="4212122" y="2583707"/>
            <a:ext cx="1919618" cy="326797"/>
          </a:xfrm>
        </p:spPr>
        <p:txBody>
          <a:bodyPr/>
          <a:lstStyle>
            <a:lvl1pPr marL="0" marR="0" indent="0" algn="l" defTabSz="685800" rtl="0" eaLnBrk="1" fontAlgn="base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  <a:lvl5pPr>
              <a:defRPr/>
            </a:lvl5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DE" dirty="0"/>
              <a:t>Titel hinzufügen</a:t>
            </a:r>
          </a:p>
          <a:p>
            <a:pPr lvl="0"/>
            <a:endParaRPr lang="de-CH" dirty="0"/>
          </a:p>
        </p:txBody>
      </p:sp>
      <p:sp>
        <p:nvSpPr>
          <p:cNvPr id="30" name="Textplatzhalter 4"/>
          <p:cNvSpPr>
            <a:spLocks noGrp="1"/>
          </p:cNvSpPr>
          <p:nvPr>
            <p:ph type="body" sz="quarter" idx="21" hasCustomPrompt="1"/>
          </p:nvPr>
        </p:nvSpPr>
        <p:spPr>
          <a:xfrm>
            <a:off x="6856772" y="2583707"/>
            <a:ext cx="1919618" cy="326797"/>
          </a:xfrm>
        </p:spPr>
        <p:txBody>
          <a:bodyPr/>
          <a:lstStyle>
            <a:lvl1pPr marL="0" marR="0" indent="0" algn="l" defTabSz="685800" rtl="0" eaLnBrk="1" fontAlgn="base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  <a:lvl5pPr>
              <a:defRPr/>
            </a:lvl5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DE" dirty="0"/>
              <a:t>Titel hinzufügen</a:t>
            </a:r>
          </a:p>
          <a:p>
            <a:pPr lvl="0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389652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Werte 6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Titel durch Klicken hinzufügen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285586" y="2909912"/>
            <a:ext cx="2055006" cy="1583192"/>
          </a:xfrm>
        </p:spPr>
        <p:txBody>
          <a:bodyPr anchor="ctr"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</p:txBody>
      </p:sp>
      <p:sp>
        <p:nvSpPr>
          <p:cNvPr id="13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720761" y="2897956"/>
            <a:ext cx="2057909" cy="1595148"/>
          </a:xfrm>
        </p:spPr>
        <p:txBody>
          <a:bodyPr anchor="ctr"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</p:txBody>
      </p:sp>
      <p:cxnSp>
        <p:nvCxnSpPr>
          <p:cNvPr id="7" name="Gerader Verbinder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auto">
          <a:xfrm flipH="1">
            <a:off x="3676000" y="1087428"/>
            <a:ext cx="5036" cy="340567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3366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001722" y="2897956"/>
            <a:ext cx="2057909" cy="1595148"/>
          </a:xfrm>
        </p:spPr>
        <p:txBody>
          <a:bodyPr anchor="ctr"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</p:txBody>
      </p:sp>
      <p:cxnSp>
        <p:nvCxnSpPr>
          <p:cNvPr id="8" name="Gerader Verbind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295400" y="2773511"/>
            <a:ext cx="7489825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3366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295400" y="1102847"/>
            <a:ext cx="2055006" cy="1583192"/>
          </a:xfrm>
        </p:spPr>
        <p:txBody>
          <a:bodyPr anchor="ctr"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</p:txBody>
      </p:sp>
      <p:sp>
        <p:nvSpPr>
          <p:cNvPr id="21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006629" y="1100404"/>
            <a:ext cx="2057909" cy="1583192"/>
          </a:xfrm>
        </p:spPr>
        <p:txBody>
          <a:bodyPr anchor="ctr"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</p:txBody>
      </p:sp>
      <p:cxnSp>
        <p:nvCxnSpPr>
          <p:cNvPr id="16" name="Gerader Verbinder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392650" y="1087041"/>
            <a:ext cx="0" cy="340606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3366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Textplatzhalt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720761" y="1090442"/>
            <a:ext cx="2057909" cy="1583192"/>
          </a:xfrm>
        </p:spPr>
        <p:txBody>
          <a:bodyPr anchor="ctr"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6113046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 und Con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Titel durch Klicken hinzufügen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1295400" y="1958579"/>
            <a:ext cx="3427487" cy="2530078"/>
          </a:xfrm>
        </p:spPr>
        <p:txBody>
          <a:bodyPr/>
          <a:lstStyle>
            <a:lvl1pPr>
              <a:lnSpc>
                <a:spcPts val="2600"/>
              </a:lnSpc>
              <a:defRPr sz="2100"/>
            </a:lvl1pPr>
            <a:lvl2pPr>
              <a:lnSpc>
                <a:spcPts val="2600"/>
              </a:lnSpc>
              <a:defRPr sz="2100"/>
            </a:lvl2pPr>
            <a:lvl3pPr>
              <a:lnSpc>
                <a:spcPts val="2600"/>
              </a:lnSpc>
              <a:defRPr sz="2100"/>
            </a:lvl3pPr>
            <a:lvl4pPr>
              <a:lnSpc>
                <a:spcPts val="2600"/>
              </a:lnSpc>
              <a:defRPr sz="2100"/>
            </a:lvl4pPr>
            <a:lvl5pPr>
              <a:lnSpc>
                <a:spcPts val="2600"/>
              </a:lnSpc>
              <a:defRPr sz="21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9" name="Abgerundetes 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300443" y="1409489"/>
            <a:ext cx="7488000" cy="252000"/>
          </a:xfrm>
          <a:prstGeom prst="roundRect">
            <a:avLst>
              <a:gd name="adj" fmla="val 21747"/>
            </a:avLst>
          </a:prstGeom>
          <a:solidFill>
            <a:srgbClr val="3366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2" name="Ellips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723798" y="1238588"/>
            <a:ext cx="641290" cy="641290"/>
          </a:xfrm>
          <a:prstGeom prst="ellipse">
            <a:avLst/>
          </a:prstGeom>
          <a:solidFill>
            <a:srgbClr val="3366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6" name="Textplatzhalter 6"/>
          <p:cNvSpPr>
            <a:spLocks noGrp="1"/>
          </p:cNvSpPr>
          <p:nvPr>
            <p:ph type="body" sz="quarter" idx="16"/>
          </p:nvPr>
        </p:nvSpPr>
        <p:spPr>
          <a:xfrm>
            <a:off x="5346354" y="1958578"/>
            <a:ext cx="3427487" cy="2530079"/>
          </a:xfrm>
        </p:spPr>
        <p:txBody>
          <a:bodyPr/>
          <a:lstStyle>
            <a:lvl1pPr>
              <a:lnSpc>
                <a:spcPts val="2600"/>
              </a:lnSpc>
              <a:defRPr sz="2100"/>
            </a:lvl1pPr>
            <a:lvl2pPr>
              <a:lnSpc>
                <a:spcPts val="2600"/>
              </a:lnSpc>
              <a:defRPr sz="2100"/>
            </a:lvl2pPr>
            <a:lvl3pPr>
              <a:lnSpc>
                <a:spcPts val="2600"/>
              </a:lnSpc>
              <a:defRPr sz="2100"/>
            </a:lvl3pPr>
            <a:lvl4pPr>
              <a:lnSpc>
                <a:spcPts val="2600"/>
              </a:lnSpc>
              <a:defRPr sz="2100"/>
            </a:lvl4pPr>
            <a:lvl5pPr>
              <a:lnSpc>
                <a:spcPts val="2600"/>
              </a:lnSpc>
              <a:defRPr sz="21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17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1399880" y="1448338"/>
            <a:ext cx="215339" cy="164561"/>
          </a:xfrm>
        </p:spPr>
        <p:txBody>
          <a:bodyPr anchor="ctr"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+</a:t>
            </a:r>
            <a:endParaRPr lang="de-CH" dirty="0"/>
          </a:p>
        </p:txBody>
      </p:sp>
      <p:sp>
        <p:nvSpPr>
          <p:cNvPr id="18" name="Textplatzhalt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547103" y="1448338"/>
            <a:ext cx="133166" cy="164561"/>
          </a:xfrm>
        </p:spPr>
        <p:txBody>
          <a:bodyPr anchor="ctr"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-</a:t>
            </a:r>
            <a:endParaRPr lang="de-CH" dirty="0"/>
          </a:p>
        </p:txBody>
      </p:sp>
      <p:sp>
        <p:nvSpPr>
          <p:cNvPr id="14" name="Bildplatzhalter 13"/>
          <p:cNvSpPr>
            <a:spLocks noGrp="1"/>
          </p:cNvSpPr>
          <p:nvPr>
            <p:ph type="pic" sz="quarter" idx="15" hasCustomPrompt="1"/>
          </p:nvPr>
        </p:nvSpPr>
        <p:spPr>
          <a:xfrm>
            <a:off x="4875693" y="1390482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Bild klicken &gt; Mediaset</a:t>
            </a:r>
          </a:p>
        </p:txBody>
      </p:sp>
    </p:spTree>
    <p:extLst>
      <p:ext uri="{BB962C8B-B14F-4D97-AF65-F5344CB8AC3E}">
        <p14:creationId xmlns:p14="http://schemas.microsoft.com/office/powerpoint/2010/main" val="26296328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eam 4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Titel durch Klicken hinzufügen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4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311386" y="2571750"/>
            <a:ext cx="1718836" cy="671180"/>
          </a:xfrm>
        </p:spPr>
        <p:txBody>
          <a:bodyPr/>
          <a:lstStyle>
            <a:lvl1pPr marL="0" indent="0">
              <a:lnSpc>
                <a:spcPts val="2600"/>
              </a:lnSpc>
              <a:buFontTx/>
              <a:buNone/>
              <a:defRPr sz="2100" baseline="0"/>
            </a:lvl1pPr>
            <a:lvl5pPr>
              <a:defRPr/>
            </a:lvl5pPr>
          </a:lstStyle>
          <a:p>
            <a:pPr lvl="0"/>
            <a:r>
              <a:rPr lang="de-DE" dirty="0"/>
              <a:t>Name hinzufügen</a:t>
            </a:r>
          </a:p>
          <a:p>
            <a:pPr lvl="0"/>
            <a:endParaRPr lang="de-CH" dirty="0"/>
          </a:p>
        </p:txBody>
      </p:sp>
      <p:sp>
        <p:nvSpPr>
          <p:cNvPr id="45" name="Textplatzhalter 4"/>
          <p:cNvSpPr>
            <a:spLocks noGrp="1"/>
          </p:cNvSpPr>
          <p:nvPr>
            <p:ph type="body" sz="quarter" idx="20" hasCustomPrompt="1"/>
          </p:nvPr>
        </p:nvSpPr>
        <p:spPr>
          <a:xfrm>
            <a:off x="7063971" y="2571750"/>
            <a:ext cx="1718836" cy="671180"/>
          </a:xfrm>
        </p:spPr>
        <p:txBody>
          <a:bodyPr/>
          <a:lstStyle>
            <a:lvl1pPr marL="0" marR="0" indent="0" algn="l" defTabSz="685800" rtl="0" eaLnBrk="1" fontAlgn="base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  <a:lvl5pPr>
              <a:defRPr/>
            </a:lvl5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DE" dirty="0"/>
              <a:t>Name hinzufügen</a:t>
            </a:r>
            <a:endParaRPr lang="de-CH" dirty="0"/>
          </a:p>
          <a:p>
            <a:pPr lvl="0"/>
            <a:endParaRPr lang="de-CH" dirty="0"/>
          </a:p>
        </p:txBody>
      </p:sp>
      <p:sp>
        <p:nvSpPr>
          <p:cNvPr id="46" name="Textplatzhalter 4"/>
          <p:cNvSpPr>
            <a:spLocks noGrp="1"/>
          </p:cNvSpPr>
          <p:nvPr>
            <p:ph type="body" sz="quarter" idx="21" hasCustomPrompt="1"/>
          </p:nvPr>
        </p:nvSpPr>
        <p:spPr>
          <a:xfrm>
            <a:off x="3228914" y="2571750"/>
            <a:ext cx="1718836" cy="671180"/>
          </a:xfrm>
        </p:spPr>
        <p:txBody>
          <a:bodyPr/>
          <a:lstStyle>
            <a:lvl1pPr marL="0" indent="0">
              <a:lnSpc>
                <a:spcPts val="2600"/>
              </a:lnSpc>
              <a:buFontTx/>
              <a:buNone/>
              <a:defRPr sz="2100"/>
            </a:lvl1pPr>
            <a:lvl5pPr>
              <a:defRPr/>
            </a:lvl5pPr>
          </a:lstStyle>
          <a:p>
            <a:pPr lvl="0"/>
            <a:r>
              <a:rPr lang="de-DE" dirty="0"/>
              <a:t>Name hinzufügen</a:t>
            </a:r>
            <a:endParaRPr lang="de-CH" dirty="0"/>
          </a:p>
        </p:txBody>
      </p:sp>
      <p:sp>
        <p:nvSpPr>
          <p:cNvPr id="47" name="Textplatzhalter 4"/>
          <p:cNvSpPr>
            <a:spLocks noGrp="1"/>
          </p:cNvSpPr>
          <p:nvPr>
            <p:ph type="body" sz="quarter" idx="22" hasCustomPrompt="1"/>
          </p:nvPr>
        </p:nvSpPr>
        <p:spPr>
          <a:xfrm>
            <a:off x="5146442" y="2571750"/>
            <a:ext cx="1718836" cy="671180"/>
          </a:xfrm>
        </p:spPr>
        <p:txBody>
          <a:bodyPr/>
          <a:lstStyle>
            <a:lvl1pPr marL="0" marR="0" indent="0" algn="l" defTabSz="685800" rtl="0" eaLnBrk="1" fontAlgn="base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  <a:lvl5pPr>
              <a:defRPr/>
            </a:lvl5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DE" dirty="0"/>
              <a:t>Name hinzufügen</a:t>
            </a:r>
            <a:endParaRPr lang="de-CH" dirty="0"/>
          </a:p>
          <a:p>
            <a:pPr lvl="0"/>
            <a:endParaRPr lang="de-CH" dirty="0"/>
          </a:p>
        </p:txBody>
      </p:sp>
      <p:sp>
        <p:nvSpPr>
          <p:cNvPr id="24" name="Textplatzhalter 4"/>
          <p:cNvSpPr>
            <a:spLocks noGrp="1"/>
          </p:cNvSpPr>
          <p:nvPr>
            <p:ph type="body" sz="quarter" idx="27" hasCustomPrompt="1"/>
          </p:nvPr>
        </p:nvSpPr>
        <p:spPr>
          <a:xfrm>
            <a:off x="1311386" y="3327991"/>
            <a:ext cx="1718836" cy="11127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5pPr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  <a:p>
            <a:pPr lvl="0"/>
            <a:endParaRPr lang="de-CH" dirty="0"/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28" hasCustomPrompt="1"/>
          </p:nvPr>
        </p:nvSpPr>
        <p:spPr>
          <a:xfrm>
            <a:off x="3230686" y="3327991"/>
            <a:ext cx="1718836" cy="11127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5pPr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  <a:p>
            <a:pPr lvl="0"/>
            <a:endParaRPr lang="de-CH" dirty="0"/>
          </a:p>
        </p:txBody>
      </p:sp>
      <p:sp>
        <p:nvSpPr>
          <p:cNvPr id="26" name="Textplatzhalter 4"/>
          <p:cNvSpPr>
            <a:spLocks noGrp="1"/>
          </p:cNvSpPr>
          <p:nvPr>
            <p:ph type="body" sz="quarter" idx="29" hasCustomPrompt="1"/>
          </p:nvPr>
        </p:nvSpPr>
        <p:spPr>
          <a:xfrm>
            <a:off x="5149986" y="3327991"/>
            <a:ext cx="1718836" cy="11127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5pPr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  <a:p>
            <a:pPr lvl="0"/>
            <a:endParaRPr lang="de-CH" dirty="0"/>
          </a:p>
        </p:txBody>
      </p:sp>
      <p:sp>
        <p:nvSpPr>
          <p:cNvPr id="27" name="Textplatzhalter 4"/>
          <p:cNvSpPr>
            <a:spLocks noGrp="1"/>
          </p:cNvSpPr>
          <p:nvPr>
            <p:ph type="body" sz="quarter" idx="30" hasCustomPrompt="1"/>
          </p:nvPr>
        </p:nvSpPr>
        <p:spPr>
          <a:xfrm>
            <a:off x="7069286" y="3327991"/>
            <a:ext cx="1718836" cy="11127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5pPr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  <a:p>
            <a:pPr lvl="0"/>
            <a:endParaRPr lang="de-CH" dirty="0"/>
          </a:p>
        </p:txBody>
      </p:sp>
      <p:sp>
        <p:nvSpPr>
          <p:cNvPr id="30" name="Bildplatzhalter 6"/>
          <p:cNvSpPr>
            <a:spLocks noGrp="1"/>
          </p:cNvSpPr>
          <p:nvPr>
            <p:ph type="pic" sz="quarter" idx="34" hasCustomPrompt="1"/>
          </p:nvPr>
        </p:nvSpPr>
        <p:spPr>
          <a:xfrm>
            <a:off x="7383389" y="1199051"/>
            <a:ext cx="1080000" cy="1080000"/>
          </a:xfrm>
          <a:prstGeom prst="ellipse">
            <a:avLst/>
          </a:prstGeom>
          <a:ln>
            <a:noFill/>
          </a:ln>
        </p:spPr>
        <p:txBody>
          <a:bodyPr/>
          <a:lstStyle>
            <a:lvl1pPr marL="0" marR="0" indent="0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700"/>
            </a:lvl1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CH" dirty="0"/>
              <a:t>4 Bild klicken &gt; Mediaset</a:t>
            </a:r>
          </a:p>
          <a:p>
            <a:endParaRPr lang="de-CH" dirty="0"/>
          </a:p>
        </p:txBody>
      </p:sp>
      <p:sp>
        <p:nvSpPr>
          <p:cNvPr id="29" name="Bildplatzhalter 6"/>
          <p:cNvSpPr>
            <a:spLocks noGrp="1"/>
          </p:cNvSpPr>
          <p:nvPr>
            <p:ph type="pic" sz="quarter" idx="33" hasCustomPrompt="1"/>
          </p:nvPr>
        </p:nvSpPr>
        <p:spPr>
          <a:xfrm>
            <a:off x="5471086" y="1199051"/>
            <a:ext cx="1080000" cy="1080000"/>
          </a:xfrm>
          <a:prstGeom prst="ellipse">
            <a:avLst/>
          </a:prstGeom>
          <a:ln>
            <a:noFill/>
          </a:ln>
        </p:spPr>
        <p:txBody>
          <a:bodyPr/>
          <a:lstStyle>
            <a:lvl1pPr marL="0" marR="0" indent="0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700"/>
            </a:lvl1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CH" dirty="0"/>
              <a:t>3 Bild klicken &gt; Mediaset</a:t>
            </a:r>
          </a:p>
          <a:p>
            <a:endParaRPr lang="de-CH" dirty="0"/>
          </a:p>
        </p:txBody>
      </p:sp>
      <p:sp>
        <p:nvSpPr>
          <p:cNvPr id="28" name="Bildplatzhalter 6"/>
          <p:cNvSpPr>
            <a:spLocks noGrp="1"/>
          </p:cNvSpPr>
          <p:nvPr>
            <p:ph type="pic" sz="quarter" idx="32" hasCustomPrompt="1"/>
          </p:nvPr>
        </p:nvSpPr>
        <p:spPr>
          <a:xfrm>
            <a:off x="3558784" y="1199051"/>
            <a:ext cx="1080000" cy="1080000"/>
          </a:xfrm>
          <a:prstGeom prst="ellipse">
            <a:avLst/>
          </a:prstGeom>
          <a:ln>
            <a:noFill/>
          </a:ln>
        </p:spPr>
        <p:txBody>
          <a:bodyPr/>
          <a:lstStyle>
            <a:lvl1pPr marL="0" marR="0" indent="0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700"/>
            </a:lvl1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CH" dirty="0"/>
              <a:t>2 Bild klicken &gt; Mediaset</a:t>
            </a:r>
          </a:p>
          <a:p>
            <a:endParaRPr lang="de-CH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31" hasCustomPrompt="1"/>
          </p:nvPr>
        </p:nvSpPr>
        <p:spPr>
          <a:xfrm>
            <a:off x="1646482" y="1200341"/>
            <a:ext cx="1080000" cy="1080000"/>
          </a:xfrm>
          <a:prstGeom prst="ellipse">
            <a:avLst/>
          </a:prstGeom>
          <a:ln>
            <a:noFill/>
          </a:ln>
        </p:spPr>
        <p:txBody>
          <a:bodyPr/>
          <a:lstStyle>
            <a:lvl1pPr marL="0" indent="0">
              <a:lnSpc>
                <a:spcPct val="100000"/>
              </a:lnSpc>
              <a:buNone/>
              <a:defRPr sz="700"/>
            </a:lvl1pPr>
          </a:lstStyle>
          <a:p>
            <a:r>
              <a:rPr lang="de-CH" dirty="0"/>
              <a:t>1 Bild klicken &gt; Mediaset</a:t>
            </a:r>
          </a:p>
        </p:txBody>
      </p:sp>
    </p:spTree>
    <p:extLst>
      <p:ext uri="{BB962C8B-B14F-4D97-AF65-F5344CB8AC3E}">
        <p14:creationId xmlns:p14="http://schemas.microsoft.com/office/powerpoint/2010/main" val="15911764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eam 6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Titel durch Klicken hinzufügen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6" hasCustomPrompt="1"/>
          </p:nvPr>
        </p:nvSpPr>
        <p:spPr>
          <a:xfrm>
            <a:off x="1295152" y="2565390"/>
            <a:ext cx="2272133" cy="15261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100" b="1"/>
            </a:lvl1pPr>
            <a:lvl5pPr marL="807244" indent="0">
              <a:buFontTx/>
              <a:buNone/>
              <a:defRPr sz="1050"/>
            </a:lvl5pPr>
          </a:lstStyle>
          <a:p>
            <a:pPr lvl="0"/>
            <a:r>
              <a:rPr lang="de-CH" dirty="0"/>
              <a:t>Name hinzufügen</a:t>
            </a:r>
          </a:p>
        </p:txBody>
      </p:sp>
      <p:sp>
        <p:nvSpPr>
          <p:cNvPr id="42" name="Textplatzhalter 4"/>
          <p:cNvSpPr>
            <a:spLocks noGrp="1"/>
          </p:cNvSpPr>
          <p:nvPr>
            <p:ph type="body" sz="quarter" idx="37" hasCustomPrompt="1"/>
          </p:nvPr>
        </p:nvSpPr>
        <p:spPr>
          <a:xfrm>
            <a:off x="1295152" y="2718001"/>
            <a:ext cx="2272133" cy="160424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100" b="0"/>
            </a:lvl1pPr>
            <a:lvl5pPr marL="807244" indent="0">
              <a:buFontTx/>
              <a:buNone/>
              <a:defRPr sz="1050"/>
            </a:lvl5pPr>
          </a:lstStyle>
          <a:p>
            <a:pPr lvl="0"/>
            <a:r>
              <a:rPr lang="de-CH" dirty="0"/>
              <a:t>Abteilung</a:t>
            </a:r>
          </a:p>
        </p:txBody>
      </p:sp>
      <p:sp>
        <p:nvSpPr>
          <p:cNvPr id="43" name="Textplatzhalter 4"/>
          <p:cNvSpPr>
            <a:spLocks noGrp="1"/>
          </p:cNvSpPr>
          <p:nvPr>
            <p:ph type="body" sz="quarter" idx="38" hasCustomPrompt="1"/>
          </p:nvPr>
        </p:nvSpPr>
        <p:spPr>
          <a:xfrm>
            <a:off x="3905449" y="2571750"/>
            <a:ext cx="2272133" cy="15261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100" b="1"/>
            </a:lvl1pPr>
            <a:lvl5pPr marL="807244" indent="0">
              <a:buFontTx/>
              <a:buNone/>
              <a:defRPr sz="1050"/>
            </a:lvl5pPr>
          </a:lstStyle>
          <a:p>
            <a:pPr lvl="0"/>
            <a:r>
              <a:rPr lang="de-CH" dirty="0"/>
              <a:t>Name hinzufügen</a:t>
            </a:r>
          </a:p>
          <a:p>
            <a:pPr lvl="0"/>
            <a:endParaRPr lang="de-CH" dirty="0"/>
          </a:p>
        </p:txBody>
      </p:sp>
      <p:sp>
        <p:nvSpPr>
          <p:cNvPr id="44" name="Textplatzhalter 4"/>
          <p:cNvSpPr>
            <a:spLocks noGrp="1"/>
          </p:cNvSpPr>
          <p:nvPr>
            <p:ph type="body" sz="quarter" idx="39" hasCustomPrompt="1"/>
          </p:nvPr>
        </p:nvSpPr>
        <p:spPr>
          <a:xfrm>
            <a:off x="3905449" y="2724361"/>
            <a:ext cx="2272133" cy="160424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100" b="0"/>
            </a:lvl1pPr>
            <a:lvl5pPr marL="807244" indent="0">
              <a:buFontTx/>
              <a:buNone/>
              <a:defRPr sz="1050"/>
            </a:lvl5pPr>
          </a:lstStyle>
          <a:p>
            <a:pPr lvl="0"/>
            <a:r>
              <a:rPr lang="de-CH" dirty="0"/>
              <a:t>Abteilung</a:t>
            </a:r>
          </a:p>
        </p:txBody>
      </p:sp>
      <p:sp>
        <p:nvSpPr>
          <p:cNvPr id="48" name="Textplatzhalter 4"/>
          <p:cNvSpPr>
            <a:spLocks noGrp="1"/>
          </p:cNvSpPr>
          <p:nvPr>
            <p:ph type="body" sz="quarter" idx="40" hasCustomPrompt="1"/>
          </p:nvPr>
        </p:nvSpPr>
        <p:spPr>
          <a:xfrm>
            <a:off x="1295152" y="4336046"/>
            <a:ext cx="2272133" cy="15261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100" b="1"/>
            </a:lvl1pPr>
            <a:lvl5pPr marL="807244" indent="0">
              <a:buFontTx/>
              <a:buNone/>
              <a:defRPr sz="1050"/>
            </a:lvl5pPr>
          </a:lstStyle>
          <a:p>
            <a:pPr lvl="0"/>
            <a:r>
              <a:rPr lang="de-CH" dirty="0"/>
              <a:t>Name hinzufügen</a:t>
            </a:r>
          </a:p>
        </p:txBody>
      </p:sp>
      <p:sp>
        <p:nvSpPr>
          <p:cNvPr id="49" name="Textplatzhalter 4"/>
          <p:cNvSpPr>
            <a:spLocks noGrp="1"/>
          </p:cNvSpPr>
          <p:nvPr>
            <p:ph type="body" sz="quarter" idx="41" hasCustomPrompt="1"/>
          </p:nvPr>
        </p:nvSpPr>
        <p:spPr>
          <a:xfrm>
            <a:off x="1295152" y="4488657"/>
            <a:ext cx="2272133" cy="160424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100" b="0"/>
            </a:lvl1pPr>
            <a:lvl5pPr marL="807244" indent="0">
              <a:buFontTx/>
              <a:buNone/>
              <a:defRPr sz="1050"/>
            </a:lvl5pPr>
          </a:lstStyle>
          <a:p>
            <a:pPr lvl="0"/>
            <a:r>
              <a:rPr lang="de-CH" dirty="0"/>
              <a:t>Abteilung</a:t>
            </a:r>
          </a:p>
        </p:txBody>
      </p:sp>
      <p:sp>
        <p:nvSpPr>
          <p:cNvPr id="50" name="Textplatzhalter 4"/>
          <p:cNvSpPr>
            <a:spLocks noGrp="1"/>
          </p:cNvSpPr>
          <p:nvPr>
            <p:ph type="body" sz="quarter" idx="42" hasCustomPrompt="1"/>
          </p:nvPr>
        </p:nvSpPr>
        <p:spPr>
          <a:xfrm>
            <a:off x="3905449" y="4336046"/>
            <a:ext cx="2272133" cy="15261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100" b="1"/>
            </a:lvl1pPr>
            <a:lvl5pPr marL="807244" indent="0">
              <a:buFontTx/>
              <a:buNone/>
              <a:defRPr sz="1050"/>
            </a:lvl5pPr>
          </a:lstStyle>
          <a:p>
            <a:pPr lvl="0"/>
            <a:r>
              <a:rPr lang="de-CH" dirty="0"/>
              <a:t>Name hinzufügen</a:t>
            </a:r>
          </a:p>
        </p:txBody>
      </p:sp>
      <p:sp>
        <p:nvSpPr>
          <p:cNvPr id="51" name="Textplatzhalter 4"/>
          <p:cNvSpPr>
            <a:spLocks noGrp="1"/>
          </p:cNvSpPr>
          <p:nvPr>
            <p:ph type="body" sz="quarter" idx="43" hasCustomPrompt="1"/>
          </p:nvPr>
        </p:nvSpPr>
        <p:spPr>
          <a:xfrm>
            <a:off x="3905449" y="4488657"/>
            <a:ext cx="2272133" cy="160424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100" b="0"/>
            </a:lvl1pPr>
            <a:lvl5pPr marL="807244" indent="0">
              <a:buFontTx/>
              <a:buNone/>
              <a:defRPr sz="1050"/>
            </a:lvl5pPr>
          </a:lstStyle>
          <a:p>
            <a:pPr lvl="0"/>
            <a:r>
              <a:rPr lang="de-CH" dirty="0"/>
              <a:t>Abteilung</a:t>
            </a:r>
          </a:p>
        </p:txBody>
      </p:sp>
      <p:sp>
        <p:nvSpPr>
          <p:cNvPr id="52" name="Textplatzhalter 4"/>
          <p:cNvSpPr>
            <a:spLocks noGrp="1"/>
          </p:cNvSpPr>
          <p:nvPr>
            <p:ph type="body" sz="quarter" idx="44" hasCustomPrompt="1"/>
          </p:nvPr>
        </p:nvSpPr>
        <p:spPr>
          <a:xfrm>
            <a:off x="6510534" y="2565390"/>
            <a:ext cx="2272133" cy="152611"/>
          </a:xfrm>
        </p:spPr>
        <p:txBody>
          <a:bodyPr/>
          <a:lstStyle>
            <a:lvl1pPr marL="0" marR="0" indent="0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1100" b="1"/>
            </a:lvl1pPr>
            <a:lvl5pPr marL="807244" indent="0">
              <a:buFontTx/>
              <a:buNone/>
              <a:defRPr sz="1050"/>
            </a:lvl5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Name hinzufügen</a:t>
            </a:r>
          </a:p>
        </p:txBody>
      </p:sp>
      <p:sp>
        <p:nvSpPr>
          <p:cNvPr id="53" name="Textplatzhalter 4"/>
          <p:cNvSpPr>
            <a:spLocks noGrp="1"/>
          </p:cNvSpPr>
          <p:nvPr>
            <p:ph type="body" sz="quarter" idx="45" hasCustomPrompt="1"/>
          </p:nvPr>
        </p:nvSpPr>
        <p:spPr>
          <a:xfrm>
            <a:off x="6510534" y="2718001"/>
            <a:ext cx="2272133" cy="160424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050" b="0"/>
            </a:lvl1pPr>
            <a:lvl5pPr marL="807244" indent="0">
              <a:buFontTx/>
              <a:buNone/>
              <a:defRPr sz="1050"/>
            </a:lvl5pPr>
          </a:lstStyle>
          <a:p>
            <a:pPr lvl="0"/>
            <a:r>
              <a:rPr lang="de-CH" dirty="0"/>
              <a:t>Abteilung</a:t>
            </a:r>
          </a:p>
        </p:txBody>
      </p:sp>
      <p:sp>
        <p:nvSpPr>
          <p:cNvPr id="54" name="Textplatzhalter 4"/>
          <p:cNvSpPr>
            <a:spLocks noGrp="1"/>
          </p:cNvSpPr>
          <p:nvPr>
            <p:ph type="body" sz="quarter" idx="46" hasCustomPrompt="1"/>
          </p:nvPr>
        </p:nvSpPr>
        <p:spPr>
          <a:xfrm>
            <a:off x="6510534" y="4336046"/>
            <a:ext cx="2272133" cy="15261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100" b="1"/>
            </a:lvl1pPr>
            <a:lvl5pPr marL="807244" indent="0">
              <a:buFontTx/>
              <a:buNone/>
              <a:defRPr sz="1050"/>
            </a:lvl5pPr>
          </a:lstStyle>
          <a:p>
            <a:pPr lvl="0"/>
            <a:r>
              <a:rPr lang="de-CH" dirty="0"/>
              <a:t>Name hinzufügen</a:t>
            </a:r>
          </a:p>
        </p:txBody>
      </p:sp>
      <p:sp>
        <p:nvSpPr>
          <p:cNvPr id="55" name="Textplatzhalter 4"/>
          <p:cNvSpPr>
            <a:spLocks noGrp="1"/>
          </p:cNvSpPr>
          <p:nvPr>
            <p:ph type="body" sz="quarter" idx="47" hasCustomPrompt="1"/>
          </p:nvPr>
        </p:nvSpPr>
        <p:spPr>
          <a:xfrm>
            <a:off x="6510534" y="4488657"/>
            <a:ext cx="2272133" cy="160424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100" b="0"/>
            </a:lvl1pPr>
            <a:lvl5pPr marL="807244" indent="0">
              <a:buFontTx/>
              <a:buNone/>
              <a:defRPr sz="1050"/>
            </a:lvl5pPr>
          </a:lstStyle>
          <a:p>
            <a:pPr lvl="0"/>
            <a:r>
              <a:rPr lang="de-CH" dirty="0"/>
              <a:t>Abteilung</a:t>
            </a:r>
          </a:p>
        </p:txBody>
      </p:sp>
      <p:sp>
        <p:nvSpPr>
          <p:cNvPr id="22" name="Bildplatzhalter 6"/>
          <p:cNvSpPr>
            <a:spLocks noGrp="1"/>
          </p:cNvSpPr>
          <p:nvPr>
            <p:ph type="pic" sz="quarter" idx="48" hasCustomPrompt="1"/>
          </p:nvPr>
        </p:nvSpPr>
        <p:spPr>
          <a:xfrm>
            <a:off x="1311386" y="1091274"/>
            <a:ext cx="1417500" cy="1417500"/>
          </a:xfrm>
          <a:prstGeom prst="ellipse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700"/>
            </a:lvl1pPr>
          </a:lstStyle>
          <a:p>
            <a:r>
              <a:rPr lang="de-CH" dirty="0"/>
              <a:t>1 Bild klicken &gt; Mediaset</a:t>
            </a:r>
          </a:p>
        </p:txBody>
      </p:sp>
      <p:sp>
        <p:nvSpPr>
          <p:cNvPr id="23" name="Bildplatzhalter 6"/>
          <p:cNvSpPr>
            <a:spLocks noGrp="1"/>
          </p:cNvSpPr>
          <p:nvPr>
            <p:ph type="pic" sz="quarter" idx="49" hasCustomPrompt="1"/>
          </p:nvPr>
        </p:nvSpPr>
        <p:spPr>
          <a:xfrm>
            <a:off x="3910961" y="1091274"/>
            <a:ext cx="1417500" cy="1417500"/>
          </a:xfrm>
          <a:prstGeom prst="ellipse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700"/>
            </a:lvl1pPr>
          </a:lstStyle>
          <a:p>
            <a:r>
              <a:rPr lang="de-CH" dirty="0"/>
              <a:t>2 Bild klicken &gt; Mediaset</a:t>
            </a:r>
          </a:p>
        </p:txBody>
      </p:sp>
      <p:sp>
        <p:nvSpPr>
          <p:cNvPr id="24" name="Bildplatzhalter 6"/>
          <p:cNvSpPr>
            <a:spLocks noGrp="1"/>
          </p:cNvSpPr>
          <p:nvPr>
            <p:ph type="pic" sz="quarter" idx="50" hasCustomPrompt="1"/>
          </p:nvPr>
        </p:nvSpPr>
        <p:spPr>
          <a:xfrm>
            <a:off x="6510535" y="1091274"/>
            <a:ext cx="1417500" cy="1417500"/>
          </a:xfrm>
          <a:prstGeom prst="ellipse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700"/>
            </a:lvl1pPr>
          </a:lstStyle>
          <a:p>
            <a:r>
              <a:rPr lang="de-CH" dirty="0"/>
              <a:t>3 Bild klicken &gt; Mediaset</a:t>
            </a:r>
          </a:p>
        </p:txBody>
      </p:sp>
      <p:sp>
        <p:nvSpPr>
          <p:cNvPr id="25" name="Bildplatzhalter 6"/>
          <p:cNvSpPr>
            <a:spLocks noGrp="1"/>
          </p:cNvSpPr>
          <p:nvPr>
            <p:ph type="pic" sz="quarter" idx="51" hasCustomPrompt="1"/>
          </p:nvPr>
        </p:nvSpPr>
        <p:spPr>
          <a:xfrm>
            <a:off x="1311386" y="2869151"/>
            <a:ext cx="1417500" cy="1417500"/>
          </a:xfrm>
          <a:prstGeom prst="ellipse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700"/>
            </a:lvl1pPr>
          </a:lstStyle>
          <a:p>
            <a:r>
              <a:rPr lang="de-CH" dirty="0"/>
              <a:t>4 Bild klicken &gt; Mediaset</a:t>
            </a:r>
          </a:p>
        </p:txBody>
      </p:sp>
      <p:sp>
        <p:nvSpPr>
          <p:cNvPr id="26" name="Bildplatzhalter 6"/>
          <p:cNvSpPr>
            <a:spLocks noGrp="1"/>
          </p:cNvSpPr>
          <p:nvPr>
            <p:ph type="pic" sz="quarter" idx="52" hasCustomPrompt="1"/>
          </p:nvPr>
        </p:nvSpPr>
        <p:spPr>
          <a:xfrm>
            <a:off x="3905450" y="2869151"/>
            <a:ext cx="1417500" cy="1417500"/>
          </a:xfrm>
          <a:prstGeom prst="ellipse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700"/>
            </a:lvl1pPr>
          </a:lstStyle>
          <a:p>
            <a:r>
              <a:rPr lang="de-CH" dirty="0"/>
              <a:t>5 Bild klicken &gt; Mediaset</a:t>
            </a:r>
          </a:p>
        </p:txBody>
      </p:sp>
      <p:sp>
        <p:nvSpPr>
          <p:cNvPr id="27" name="Bildplatzhalter 6"/>
          <p:cNvSpPr>
            <a:spLocks noGrp="1"/>
          </p:cNvSpPr>
          <p:nvPr>
            <p:ph type="pic" sz="quarter" idx="53" hasCustomPrompt="1"/>
          </p:nvPr>
        </p:nvSpPr>
        <p:spPr>
          <a:xfrm>
            <a:off x="6510535" y="2869151"/>
            <a:ext cx="1417500" cy="1417500"/>
          </a:xfrm>
          <a:prstGeom prst="ellipse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700"/>
            </a:lvl1pPr>
          </a:lstStyle>
          <a:p>
            <a:r>
              <a:rPr lang="de-CH" dirty="0"/>
              <a:t>6 Bild klicken &gt; Mediaset</a:t>
            </a:r>
          </a:p>
        </p:txBody>
      </p:sp>
    </p:spTree>
    <p:extLst>
      <p:ext uri="{BB962C8B-B14F-4D97-AF65-F5344CB8AC3E}">
        <p14:creationId xmlns:p14="http://schemas.microsoft.com/office/powerpoint/2010/main" val="3829416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sverzeichnis 4 Punkte Balken Weiss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noProof="0" dirty="0"/>
              <a:t>Titel durch Klicken hinzufügen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21" name="Abgerundetes Rechteck 1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4557" y="3014815"/>
            <a:ext cx="6930000" cy="4990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sz="1575" dirty="0">
              <a:solidFill>
                <a:srgbClr val="000000"/>
              </a:solidFill>
            </a:endParaRPr>
          </a:p>
        </p:txBody>
      </p:sp>
      <p:sp>
        <p:nvSpPr>
          <p:cNvPr id="116" name="Abgerundetes Rechteck 1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4557" y="2376457"/>
            <a:ext cx="6930000" cy="4990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sz="1575" dirty="0">
              <a:solidFill>
                <a:srgbClr val="000000"/>
              </a:solidFill>
            </a:endParaRPr>
          </a:p>
        </p:txBody>
      </p:sp>
      <p:sp>
        <p:nvSpPr>
          <p:cNvPr id="96" name="Abgerundetes Rechteck 9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4557" y="1738099"/>
            <a:ext cx="6930000" cy="4990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sz="1575" dirty="0">
              <a:solidFill>
                <a:srgbClr val="000000"/>
              </a:solidFill>
            </a:endParaRPr>
          </a:p>
        </p:txBody>
      </p:sp>
      <p:sp>
        <p:nvSpPr>
          <p:cNvPr id="126" name="Abgerundetes Rechteck 12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4557" y="1099741"/>
            <a:ext cx="6930000" cy="4990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endParaRPr lang="de-DE" sz="1575" dirty="0">
              <a:solidFill>
                <a:srgbClr val="000000"/>
              </a:solidFill>
            </a:endParaRPr>
          </a:p>
        </p:txBody>
      </p:sp>
      <p:sp>
        <p:nvSpPr>
          <p:cNvPr id="35" name="Textplatzhalter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 rot="16200000">
            <a:off x="1352070" y="2967880"/>
            <a:ext cx="499500" cy="592886"/>
          </a:xfrm>
          <a:prstGeom prst="round2Same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28" name="Textplatzhalter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 rot="16200000">
            <a:off x="1352070" y="2329523"/>
            <a:ext cx="499500" cy="592886"/>
          </a:xfrm>
          <a:prstGeom prst="round2Same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33" name="Textplatzhalter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 rot="16200000">
            <a:off x="1352071" y="1691406"/>
            <a:ext cx="499500" cy="592886"/>
          </a:xfrm>
          <a:prstGeom prst="round2Same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34" name="Textplatzhalter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 rot="16200000">
            <a:off x="1352071" y="1053048"/>
            <a:ext cx="499500" cy="592886"/>
          </a:xfrm>
          <a:prstGeom prst="round2Same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32" name="Textplatzhalter 10"/>
          <p:cNvSpPr>
            <a:spLocks noGrp="1"/>
          </p:cNvSpPr>
          <p:nvPr>
            <p:ph type="body" sz="quarter" idx="33" hasCustomPrompt="1"/>
          </p:nvPr>
        </p:nvSpPr>
        <p:spPr>
          <a:xfrm>
            <a:off x="2001091" y="3083588"/>
            <a:ext cx="6073178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4 </a:t>
            </a:r>
            <a:r>
              <a:rPr lang="de-DE" dirty="0"/>
              <a:t>hinzufügen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32" hasCustomPrompt="1"/>
          </p:nvPr>
        </p:nvSpPr>
        <p:spPr>
          <a:xfrm>
            <a:off x="2001091" y="2445713"/>
            <a:ext cx="6073178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3 </a:t>
            </a:r>
            <a:r>
              <a:rPr lang="de-DE" dirty="0"/>
              <a:t>hinzufügen</a:t>
            </a:r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31" hasCustomPrompt="1"/>
          </p:nvPr>
        </p:nvSpPr>
        <p:spPr>
          <a:xfrm>
            <a:off x="2001091" y="1806664"/>
            <a:ext cx="6073178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2 </a:t>
            </a:r>
            <a:r>
              <a:rPr lang="de-DE" dirty="0"/>
              <a:t>hinzufügen</a:t>
            </a:r>
          </a:p>
        </p:txBody>
      </p:sp>
      <p:sp>
        <p:nvSpPr>
          <p:cNvPr id="29" name="Textplatzhalt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2001091" y="1180499"/>
            <a:ext cx="6073178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1 </a:t>
            </a:r>
            <a:r>
              <a:rPr lang="de-DE" dirty="0"/>
              <a:t>hinzufügen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9" hasCustomPrompt="1"/>
          </p:nvPr>
        </p:nvSpPr>
        <p:spPr>
          <a:xfrm>
            <a:off x="1431314" y="3095850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4 Bild klicken &gt; Mediaset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8" hasCustomPrompt="1"/>
          </p:nvPr>
        </p:nvSpPr>
        <p:spPr>
          <a:xfrm>
            <a:off x="1422531" y="2457492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3 Bild klicken &gt; Mediaset</a:t>
            </a:r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7" hasCustomPrompt="1"/>
          </p:nvPr>
        </p:nvSpPr>
        <p:spPr>
          <a:xfrm>
            <a:off x="1427397" y="1818539"/>
            <a:ext cx="336947" cy="3381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2 Bild klicken &gt; Mediaset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6" hasCustomPrompt="1"/>
          </p:nvPr>
        </p:nvSpPr>
        <p:spPr>
          <a:xfrm>
            <a:off x="1426687" y="1180500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1 Bild klicken &gt; Mediaset</a:t>
            </a:r>
          </a:p>
        </p:txBody>
      </p:sp>
    </p:spTree>
    <p:extLst>
      <p:ext uri="{BB962C8B-B14F-4D97-AF65-F5344CB8AC3E}">
        <p14:creationId xmlns:p14="http://schemas.microsoft.com/office/powerpoint/2010/main" val="324926424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Zita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Titel durch Klicken hinzufügen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6" name="Bildplatzhalter 8"/>
          <p:cNvSpPr>
            <a:spLocks noGrp="1"/>
          </p:cNvSpPr>
          <p:nvPr>
            <p:ph type="pic" sz="quarter" idx="29" hasCustomPrompt="1"/>
          </p:nvPr>
        </p:nvSpPr>
        <p:spPr>
          <a:xfrm>
            <a:off x="6355622" y="1455632"/>
            <a:ext cx="2430000" cy="2430000"/>
          </a:xfrm>
          <a:prstGeom prst="ellipse">
            <a:avLst/>
          </a:prstGeom>
        </p:spPr>
        <p:txBody>
          <a:bodyPr/>
          <a:lstStyle>
            <a:lvl1pPr marL="0" marR="0" indent="0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700"/>
            </a:lvl1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CH" dirty="0"/>
              <a:t>1 Bild klicken &gt; Mediaset</a:t>
            </a:r>
          </a:p>
        </p:txBody>
      </p:sp>
      <p:sp>
        <p:nvSpPr>
          <p:cNvPr id="15" name="Textfeld 14"/>
          <p:cNvSpPr txBox="1"/>
          <p:nvPr userDrawn="1"/>
        </p:nvSpPr>
        <p:spPr>
          <a:xfrm>
            <a:off x="1211729" y="1331494"/>
            <a:ext cx="687333" cy="494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de-DE" sz="7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«</a:t>
            </a:r>
            <a:endParaRPr kumimoji="0" lang="de-CH" sz="7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feld 5"/>
          <p:cNvSpPr txBox="1"/>
          <p:nvPr userDrawn="1"/>
        </p:nvSpPr>
        <p:spPr>
          <a:xfrm>
            <a:off x="4692167" y="3843223"/>
            <a:ext cx="687333" cy="494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de-DE" sz="7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»</a:t>
            </a:r>
            <a:endParaRPr kumimoji="0" lang="de-CH" sz="7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platzhalter 4"/>
          <p:cNvSpPr>
            <a:spLocks noGrp="1"/>
          </p:cNvSpPr>
          <p:nvPr>
            <p:ph type="body" sz="quarter" idx="28" hasCustomPrompt="1"/>
          </p:nvPr>
        </p:nvSpPr>
        <p:spPr>
          <a:xfrm>
            <a:off x="1852464" y="4291729"/>
            <a:ext cx="3527036" cy="292143"/>
          </a:xfrm>
        </p:spPr>
        <p:txBody>
          <a:bodyPr anchor="t"/>
          <a:lstStyle>
            <a:lvl1pPr marL="0" indent="0">
              <a:buFontTx/>
              <a:buNone/>
              <a:defRPr sz="1200" baseline="0"/>
            </a:lvl1pPr>
            <a:lvl5pPr>
              <a:defRPr/>
            </a:lvl5pPr>
          </a:lstStyle>
          <a:p>
            <a:pPr lvl="0"/>
            <a:r>
              <a:rPr lang="de-DE" dirty="0"/>
              <a:t>Vorname Nachname durch Klicken einfügen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2" hasCustomPrompt="1"/>
          </p:nvPr>
        </p:nvSpPr>
        <p:spPr>
          <a:xfrm>
            <a:off x="1311919" y="1242691"/>
            <a:ext cx="3436457" cy="2760191"/>
          </a:xfrm>
        </p:spPr>
        <p:txBody>
          <a:bodyPr/>
          <a:lstStyle>
            <a:lvl1pPr marL="540000" indent="0">
              <a:lnSpc>
                <a:spcPts val="2600"/>
              </a:lnSpc>
              <a:buFontTx/>
              <a:buNone/>
              <a:defRPr sz="2100" baseline="0"/>
            </a:lvl1pPr>
            <a:lvl2pPr marL="201216" indent="0">
              <a:buFontTx/>
              <a:buNone/>
              <a:defRPr/>
            </a:lvl2pPr>
            <a:lvl3pPr marL="403622" indent="0">
              <a:buFontTx/>
              <a:buNone/>
              <a:defRPr/>
            </a:lvl3pPr>
            <a:lvl4pPr marL="604838" indent="0">
              <a:buFontTx/>
              <a:buNone/>
              <a:defRPr/>
            </a:lvl4pPr>
            <a:lvl5pPr marL="807244" indent="0">
              <a:buFontTx/>
              <a:buNone/>
              <a:defRPr/>
            </a:lvl5pPr>
          </a:lstStyle>
          <a:p>
            <a:pPr lvl="0"/>
            <a:r>
              <a:rPr lang="de-CH" dirty="0"/>
              <a:t>Zitattext durch Klicken einfügen</a:t>
            </a:r>
          </a:p>
        </p:txBody>
      </p:sp>
    </p:spTree>
    <p:extLst>
      <p:ext uri="{BB962C8B-B14F-4D97-AF65-F5344CB8AC3E}">
        <p14:creationId xmlns:p14="http://schemas.microsoft.com/office/powerpoint/2010/main" val="21897588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Ein Wort Blauer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9" y="1095375"/>
            <a:ext cx="9144000" cy="4048125"/>
          </a:xfrm>
          <a:prstGeom prst="rect">
            <a:avLst/>
          </a:prstGeom>
          <a:solidFill>
            <a:srgbClr val="33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223963" y="2816952"/>
            <a:ext cx="6696075" cy="647700"/>
          </a:xfrm>
          <a:prstGeom prst="rect">
            <a:avLst/>
          </a:prstGeom>
        </p:spPr>
        <p:txBody>
          <a:bodyPr anchor="ctr"/>
          <a:lstStyle>
            <a:lvl1pPr marL="0" marR="0" indent="0" algn="ctr" defTabSz="685800" rtl="0" eaLnBrk="1" fontAlgn="base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5200" baseline="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CH" dirty="0"/>
              <a:t>Ein Wort </a:t>
            </a:r>
            <a:r>
              <a:rPr lang="de-DE" dirty="0"/>
              <a:t>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2618672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Ein Wort &amp; Icon Blauer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9" y="1095375"/>
            <a:ext cx="9144000" cy="4048125"/>
          </a:xfrm>
          <a:prstGeom prst="rect">
            <a:avLst/>
          </a:prstGeom>
          <a:solidFill>
            <a:srgbClr val="33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/>
          </a:p>
        </p:txBody>
      </p:sp>
      <p:sp>
        <p:nvSpPr>
          <p:cNvPr id="9" name="Abgerundetes 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07904" y="1588448"/>
            <a:ext cx="1728192" cy="1728000"/>
          </a:xfrm>
          <a:prstGeom prst="roundRect">
            <a:avLst>
              <a:gd name="adj" fmla="val 1718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/>
          </a:p>
        </p:txBody>
      </p:sp>
      <p:sp>
        <p:nvSpPr>
          <p:cNvPr id="11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223963" y="3615624"/>
            <a:ext cx="6696075" cy="6477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3600"/>
              </a:lnSpc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CH" dirty="0"/>
              <a:t>Ein Wort hinzufügen</a:t>
            </a:r>
          </a:p>
        </p:txBody>
      </p:sp>
      <p:sp>
        <p:nvSpPr>
          <p:cNvPr id="10" name="Bildplatzhalter 6"/>
          <p:cNvSpPr>
            <a:spLocks noGrp="1"/>
          </p:cNvSpPr>
          <p:nvPr>
            <p:ph type="pic" sz="quarter" idx="12" hasCustomPrompt="1"/>
          </p:nvPr>
        </p:nvSpPr>
        <p:spPr>
          <a:xfrm>
            <a:off x="4032000" y="1912448"/>
            <a:ext cx="1080000" cy="1080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25"/>
            </a:lvl1pPr>
          </a:lstStyle>
          <a:p>
            <a:r>
              <a:rPr lang="de-CH" dirty="0"/>
              <a:t>Bild klicken &gt; Mediaset</a:t>
            </a:r>
          </a:p>
        </p:txBody>
      </p:sp>
    </p:spTree>
    <p:extLst>
      <p:ext uri="{BB962C8B-B14F-4D97-AF65-F5344CB8AC3E}">
        <p14:creationId xmlns:p14="http://schemas.microsoft.com/office/powerpoint/2010/main" val="2041935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seite Text Türk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095375"/>
            <a:ext cx="9144000" cy="404812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95401" y="1736202"/>
            <a:ext cx="7177267" cy="1935866"/>
          </a:xfrm>
        </p:spPr>
        <p:txBody>
          <a:bodyPr/>
          <a:lstStyle>
            <a:lvl1pPr>
              <a:lnSpc>
                <a:spcPts val="6000"/>
              </a:lnSpc>
              <a:defRPr sz="5200">
                <a:solidFill>
                  <a:schemeClr val="bg1"/>
                </a:solidFill>
              </a:defRPr>
            </a:lvl1pPr>
          </a:lstStyle>
          <a:p>
            <a:r>
              <a:rPr lang="de-CH" noProof="0"/>
              <a:t>Titel der Präsentation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295401" y="3903386"/>
            <a:ext cx="7177268" cy="1093369"/>
          </a:xfrm>
        </p:spPr>
        <p:txBody>
          <a:bodyPr tIns="46800"/>
          <a:lstStyle>
            <a:lvl1pPr marL="0" indent="0" algn="l">
              <a:lnSpc>
                <a:spcPts val="4200"/>
              </a:lnSpc>
              <a:spcAft>
                <a:spcPts val="450"/>
              </a:spcAft>
              <a:buNone/>
              <a:defRPr sz="3200" baseline="0"/>
            </a:lvl1pPr>
          </a:lstStyle>
          <a:p>
            <a:pPr lvl="0"/>
            <a:r>
              <a:rPr lang="de-CH"/>
              <a:t>Vorname Nachname, 24. März 2023</a:t>
            </a:r>
          </a:p>
        </p:txBody>
      </p:sp>
      <p:pic>
        <p:nvPicPr>
          <p:cNvPr id="11" name="Bundeslogo" descr="Bundeslogo">
            <a:extLst>
              <a:ext uri="{FF2B5EF4-FFF2-40B4-BE49-F238E27FC236}">
                <a16:creationId xmlns:a16="http://schemas.microsoft.com/office/drawing/2014/main" id="{A3ABE842-DF78-4736-B0B0-D6C76C66E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" t="4211" r="4866" b="11776"/>
          <a:stretch/>
        </p:blipFill>
        <p:spPr>
          <a:xfrm>
            <a:off x="1022400" y="262800"/>
            <a:ext cx="1495491" cy="381600"/>
          </a:xfrm>
          <a:prstGeom prst="rect">
            <a:avLst/>
          </a:prstGeom>
        </p:spPr>
      </p:pic>
      <p:sp>
        <p:nvSpPr>
          <p:cNvPr id="8" name="Text Box 32"/>
          <p:cNvSpPr txBox="1">
            <a:spLocks noChangeArrowheads="1"/>
          </p:cNvSpPr>
          <p:nvPr/>
        </p:nvSpPr>
        <p:spPr bwMode="auto">
          <a:xfrm>
            <a:off x="3429000" y="261833"/>
            <a:ext cx="5043668" cy="603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lang="de-CH" sz="900" b="0">
                <a:latin typeface="Arial" charset="0"/>
              </a:rPr>
              <a:t> </a:t>
            </a:r>
            <a:endParaRPr lang="de-CH" sz="900" b="0" dirty="0">
              <a:latin typeface="Arial" charset="0"/>
            </a:endParaRPr>
          </a:p>
          <a:p>
            <a:pPr marL="0" marR="0" lvl="0" indent="0" algn="l" defTabSz="685800" rtl="0" eaLnBrk="0" fontAlgn="base" latinLnBrk="0" hangingPunct="0">
              <a:lnSpc>
                <a:spcPts val="12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CH" sz="900" b="1">
                <a:latin typeface="Arial" charset="0"/>
              </a:rPr>
              <a:t> </a:t>
            </a:r>
          </a:p>
          <a:p>
            <a:pPr marL="0" marR="0" lvl="0" indent="0" algn="l" defTabSz="685800" rtl="0" eaLnBrk="0" fontAlgn="base" latinLnBrk="0" hangingPunct="0">
              <a:lnSpc>
                <a:spcPts val="12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lang="de-CH" sz="900" b="0" baseline="0" dirty="0">
                <a:latin typeface="Arial" charset="0"/>
              </a:rPr>
            </a:br>
            <a:endParaRPr lang="de-CH" sz="900" b="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830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2154" userDrawn="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seite Bild Türk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095375"/>
            <a:ext cx="9144000" cy="404812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95401" y="3623475"/>
            <a:ext cx="7177267" cy="697231"/>
          </a:xfrm>
        </p:spPr>
        <p:txBody>
          <a:bodyPr/>
          <a:lstStyle>
            <a:lvl1pPr>
              <a:lnSpc>
                <a:spcPts val="4200"/>
              </a:lnSpc>
              <a:defRPr sz="5200">
                <a:solidFill>
                  <a:schemeClr val="bg1"/>
                </a:solidFill>
              </a:defRPr>
            </a:lvl1pPr>
          </a:lstStyle>
          <a:p>
            <a:r>
              <a:rPr lang="de-CH" noProof="0"/>
              <a:t>Titel der Präsentation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295401" y="4041467"/>
            <a:ext cx="7177268" cy="877513"/>
          </a:xfrm>
        </p:spPr>
        <p:txBody>
          <a:bodyPr tIns="46800"/>
          <a:lstStyle>
            <a:lvl1pPr marL="0" indent="0" algn="l">
              <a:lnSpc>
                <a:spcPts val="4200"/>
              </a:lnSpc>
              <a:spcAft>
                <a:spcPts val="450"/>
              </a:spcAft>
              <a:buNone/>
              <a:defRPr sz="3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CH"/>
              <a:t>Vorname Nachname, 24. März 2023</a:t>
            </a:r>
          </a:p>
        </p:txBody>
      </p:sp>
      <p:sp>
        <p:nvSpPr>
          <p:cNvPr id="8" name="Text Box 32"/>
          <p:cNvSpPr txBox="1">
            <a:spLocks noChangeArrowheads="1"/>
          </p:cNvSpPr>
          <p:nvPr/>
        </p:nvSpPr>
        <p:spPr bwMode="auto">
          <a:xfrm>
            <a:off x="3429000" y="261833"/>
            <a:ext cx="5043668" cy="603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lang="de-CH" sz="900" b="0">
                <a:latin typeface="Arial" charset="0"/>
              </a:rPr>
              <a:t> </a:t>
            </a:r>
            <a:endParaRPr lang="de-CH" sz="900" b="0" dirty="0">
              <a:latin typeface="Arial" charset="0"/>
            </a:endParaRPr>
          </a:p>
          <a:p>
            <a:pPr marL="0" marR="0" lvl="0" indent="0" algn="l" defTabSz="685800" rtl="0" eaLnBrk="0" fontAlgn="base" latinLnBrk="0" hangingPunct="0">
              <a:lnSpc>
                <a:spcPts val="12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CH" sz="900" b="1">
                <a:latin typeface="Arial" charset="0"/>
              </a:rPr>
              <a:t> </a:t>
            </a:r>
          </a:p>
          <a:p>
            <a:pPr marL="0" marR="0" lvl="0" indent="0" algn="l" defTabSz="685800" rtl="0" eaLnBrk="0" fontAlgn="base" latinLnBrk="0" hangingPunct="0">
              <a:lnSpc>
                <a:spcPts val="12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lang="de-CH" sz="900" b="0" baseline="0" dirty="0">
                <a:latin typeface="Arial" charset="0"/>
              </a:rPr>
            </a:br>
            <a:endParaRPr lang="de-CH" sz="900" b="0" dirty="0">
              <a:latin typeface="Arial" charset="0"/>
            </a:endParaRPr>
          </a:p>
        </p:txBody>
      </p:sp>
      <p:sp>
        <p:nvSpPr>
          <p:cNvPr id="7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1295400" y="1248966"/>
            <a:ext cx="7848600" cy="22145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buClr>
                <a:schemeClr val="tx1"/>
              </a:buClr>
              <a:defRPr sz="2100">
                <a:solidFill>
                  <a:schemeClr val="tx1"/>
                </a:solidFill>
              </a:defRPr>
            </a:lvl1pPr>
          </a:lstStyle>
          <a:p>
            <a:r>
              <a:rPr lang="de-DE"/>
              <a:t>Bild durch Klicken auf Symbol hinzufügen oder auf Bild anklicken und Bild via Mediaset auswählen</a:t>
            </a:r>
            <a:endParaRPr lang="de-CH" dirty="0"/>
          </a:p>
        </p:txBody>
      </p:sp>
      <p:pic>
        <p:nvPicPr>
          <p:cNvPr id="12" name="Bundeslogo" descr="Bundeslogo">
            <a:extLst>
              <a:ext uri="{FF2B5EF4-FFF2-40B4-BE49-F238E27FC236}">
                <a16:creationId xmlns:a16="http://schemas.microsoft.com/office/drawing/2014/main" id="{A48CDDED-9450-4763-9EA7-12AF09B9DE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" t="4211" r="4866" b="11776"/>
          <a:stretch/>
        </p:blipFill>
        <p:spPr>
          <a:xfrm>
            <a:off x="1022400" y="262800"/>
            <a:ext cx="1495491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24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2154" userDrawn="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seite Hintergrundbild, 6 Icons Türk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Hintergrund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095375"/>
            <a:ext cx="9144000" cy="4048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201216" marR="0" indent="-201216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825" b="0" baseline="0">
                <a:solidFill>
                  <a:schemeClr val="tx1"/>
                </a:solidFill>
              </a:defRPr>
            </a:lvl1pPr>
          </a:lstStyle>
          <a:p>
            <a:pPr marL="201216" marR="0" lvl="0" indent="-201216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/>
              <a:t>Schritt 1: Hintergrundbild zuerst einfügen durch klicken auf Bild, dann entweder via </a:t>
            </a:r>
            <a:r>
              <a:rPr lang="de-CH"/>
              <a:t>Mediaset oder via Einfügen &gt; Bilder. Schritt  2: Bild verdunkeln &gt; Rechtsklick auf Bild &gt; Grafik formatieren &gt; Bildkorrekturen &gt; Helligkeit</a:t>
            </a:r>
          </a:p>
        </p:txBody>
      </p:sp>
      <p:sp>
        <p:nvSpPr>
          <p:cNvPr id="8" name="Text Box 32"/>
          <p:cNvSpPr txBox="1">
            <a:spLocks noChangeArrowheads="1"/>
          </p:cNvSpPr>
          <p:nvPr/>
        </p:nvSpPr>
        <p:spPr bwMode="auto">
          <a:xfrm>
            <a:off x="3429000" y="261833"/>
            <a:ext cx="5043668" cy="603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lang="de-CH" sz="900" b="0">
                <a:latin typeface="Arial" charset="0"/>
              </a:rPr>
              <a:t> </a:t>
            </a:r>
            <a:endParaRPr lang="de-CH" sz="900" b="0" dirty="0">
              <a:latin typeface="Arial" charset="0"/>
            </a:endParaRPr>
          </a:p>
          <a:p>
            <a:pPr marL="0" marR="0" lvl="0" indent="0" algn="l" defTabSz="685800" rtl="0" eaLnBrk="0" fontAlgn="base" latinLnBrk="0" hangingPunct="0">
              <a:lnSpc>
                <a:spcPts val="12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CH" sz="900" b="1">
                <a:latin typeface="Arial" charset="0"/>
              </a:rPr>
              <a:t> </a:t>
            </a:r>
          </a:p>
          <a:p>
            <a:pPr marL="0" marR="0" lvl="0" indent="0" algn="l" defTabSz="685800" rtl="0" eaLnBrk="0" fontAlgn="base" latinLnBrk="0" hangingPunct="0">
              <a:lnSpc>
                <a:spcPts val="12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lang="de-CH" sz="900" b="0" baseline="0" dirty="0">
                <a:latin typeface="Arial" charset="0"/>
              </a:rPr>
            </a:br>
            <a:endParaRPr lang="de-CH" sz="900" b="0" dirty="0">
              <a:latin typeface="Arial" charset="0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44" hasCustomPrompt="1"/>
          </p:nvPr>
        </p:nvSpPr>
        <p:spPr>
          <a:xfrm>
            <a:off x="1312969" y="1492229"/>
            <a:ext cx="7486551" cy="2987696"/>
          </a:xfrm>
          <a:prstGeom prst="roundRect">
            <a:avLst>
              <a:gd name="adj" fmla="val 6212"/>
            </a:avLst>
          </a:prstGeom>
          <a:solidFill>
            <a:srgbClr val="FFFFFF">
              <a:alpha val="89804"/>
            </a:srgbClr>
          </a:solidFill>
          <a:ln>
            <a:noFill/>
          </a:ln>
          <a:effectLst>
            <a:outerShdw blurRad="355600" dist="38100" dir="2700000" algn="ctr" rotWithShape="0">
              <a:srgbClr val="000000">
                <a:alpha val="35000"/>
              </a:srgbClr>
            </a:outerShdw>
          </a:effectLst>
        </p:spPr>
        <p:txBody>
          <a:bodyPr lIns="108000" tIns="108000" anchor="t"/>
          <a:lstStyle>
            <a:lvl1pPr marL="0" indent="0">
              <a:lnSpc>
                <a:spcPts val="6000"/>
              </a:lnSpc>
              <a:buFontTx/>
              <a:buNone/>
              <a:defRPr sz="5200" b="1">
                <a:solidFill>
                  <a:schemeClr val="tx1"/>
                </a:solidFill>
                <a:latin typeface="+mj-lt"/>
              </a:defRPr>
            </a:lvl1pPr>
            <a:lvl2pPr marL="201216" indent="0">
              <a:buFontTx/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03622" indent="0">
              <a:buFontTx/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04838" indent="0">
              <a:buFontTx/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07244" indent="0">
              <a:buFontTx/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de-CH" b="1"/>
              <a:t>Titel der Präsentation</a:t>
            </a:r>
          </a:p>
          <a:p>
            <a:pPr lvl="0"/>
            <a:endParaRPr lang="de-CH" dirty="0"/>
          </a:p>
        </p:txBody>
      </p:sp>
      <p:sp>
        <p:nvSpPr>
          <p:cNvPr id="14" name="Textplatzhalter 2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45665" y="4178002"/>
            <a:ext cx="877500" cy="877500"/>
          </a:xfrm>
          <a:prstGeom prst="ellipse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FontTx/>
              <a:buNone/>
              <a:defRPr sz="525"/>
            </a:lvl1pPr>
          </a:lstStyle>
          <a:p>
            <a:pPr lvl="0"/>
            <a:r>
              <a:rPr lang="de-CH"/>
              <a:t> </a:t>
            </a:r>
          </a:p>
        </p:txBody>
      </p:sp>
      <p:sp>
        <p:nvSpPr>
          <p:cNvPr id="16" name="Textplatzhalter 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184930" y="4178002"/>
            <a:ext cx="877500" cy="877500"/>
          </a:xfrm>
          <a:prstGeom prst="ellipse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FontTx/>
              <a:buNone/>
              <a:defRPr sz="525"/>
            </a:lvl1pPr>
          </a:lstStyle>
          <a:p>
            <a:pPr lvl="0"/>
            <a:r>
              <a:rPr lang="de-CH"/>
              <a:t> </a:t>
            </a:r>
          </a:p>
        </p:txBody>
      </p:sp>
      <p:sp>
        <p:nvSpPr>
          <p:cNvPr id="20" name="Textplatzhalter 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906399" y="4180374"/>
            <a:ext cx="877500" cy="877500"/>
          </a:xfrm>
          <a:prstGeom prst="ellipse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FontTx/>
              <a:buNone/>
              <a:defRPr sz="525"/>
            </a:lvl1pPr>
          </a:lstStyle>
          <a:p>
            <a:pPr lvl="0"/>
            <a:r>
              <a:rPr lang="de-CH"/>
              <a:t> </a:t>
            </a:r>
          </a:p>
        </p:txBody>
      </p:sp>
      <p:sp>
        <p:nvSpPr>
          <p:cNvPr id="21" name="Textplatzhalter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767133" y="4178002"/>
            <a:ext cx="877500" cy="877500"/>
          </a:xfrm>
          <a:prstGeom prst="ellipse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FontTx/>
              <a:buNone/>
              <a:defRPr sz="525"/>
            </a:lvl1pPr>
            <a:lvl5pPr marL="807244" indent="0">
              <a:lnSpc>
                <a:spcPct val="100000"/>
              </a:lnSpc>
              <a:buFont typeface="Arial" panose="020B0604020202020204" pitchFamily="34" charset="0"/>
              <a:buNone/>
              <a:defRPr sz="525"/>
            </a:lvl5pPr>
          </a:lstStyle>
          <a:p>
            <a:pPr lvl="0"/>
            <a:r>
              <a:rPr lang="de-CH"/>
              <a:t> </a:t>
            </a:r>
          </a:p>
        </p:txBody>
      </p:sp>
      <p:sp>
        <p:nvSpPr>
          <p:cNvPr id="22" name="Textplatzhalter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627867" y="4178002"/>
            <a:ext cx="877500" cy="877500"/>
          </a:xfrm>
          <a:prstGeom prst="ellipse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FontTx/>
              <a:buNone/>
              <a:defRPr sz="525" baseline="0"/>
            </a:lvl1pPr>
          </a:lstStyle>
          <a:p>
            <a:pPr lvl="0"/>
            <a:r>
              <a:rPr lang="de-CH"/>
              <a:t> </a:t>
            </a:r>
          </a:p>
        </p:txBody>
      </p:sp>
      <p:sp>
        <p:nvSpPr>
          <p:cNvPr id="23" name="Textplatzhalter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488602" y="4178002"/>
            <a:ext cx="877500" cy="877500"/>
          </a:xfrm>
          <a:prstGeom prst="ellipse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 sz="525"/>
            </a:lvl1pPr>
          </a:lstStyle>
          <a:p>
            <a:pPr lvl="0"/>
            <a:r>
              <a:rPr lang="de-CH"/>
              <a:t> </a:t>
            </a:r>
          </a:p>
        </p:txBody>
      </p:sp>
      <p:sp>
        <p:nvSpPr>
          <p:cNvPr id="17" name="Bildplatzhalter 12"/>
          <p:cNvSpPr>
            <a:spLocks noGrp="1"/>
          </p:cNvSpPr>
          <p:nvPr>
            <p:ph type="pic" sz="quarter" idx="48" hasCustomPrompt="1"/>
          </p:nvPr>
        </p:nvSpPr>
        <p:spPr>
          <a:xfrm>
            <a:off x="7421180" y="4414252"/>
            <a:ext cx="405000" cy="405000"/>
          </a:xfrm>
        </p:spPr>
        <p:txBody>
          <a:bodyPr/>
          <a:lstStyle>
            <a:lvl1pPr marL="0" marR="0" indent="0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525"/>
            </a:lvl1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/>
              <a:t>6 Bild klicken &gt; Mediaset</a:t>
            </a:r>
          </a:p>
        </p:txBody>
      </p:sp>
      <p:sp>
        <p:nvSpPr>
          <p:cNvPr id="15" name="Bildplatzhalter 11"/>
          <p:cNvSpPr>
            <a:spLocks noGrp="1"/>
          </p:cNvSpPr>
          <p:nvPr>
            <p:ph type="pic" sz="quarter" idx="46" hasCustomPrompt="1"/>
          </p:nvPr>
        </p:nvSpPr>
        <p:spPr>
          <a:xfrm>
            <a:off x="6281915" y="4414252"/>
            <a:ext cx="405000" cy="405000"/>
          </a:xfrm>
        </p:spPr>
        <p:txBody>
          <a:bodyPr/>
          <a:lstStyle>
            <a:lvl1pPr marL="0" marR="0" indent="0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525"/>
            </a:lvl1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/>
              <a:t>5 Bild klicken &gt; Mediaset</a:t>
            </a:r>
          </a:p>
        </p:txBody>
      </p:sp>
      <p:sp>
        <p:nvSpPr>
          <p:cNvPr id="24" name="Bildplatzhalter 10"/>
          <p:cNvSpPr>
            <a:spLocks noGrp="1"/>
          </p:cNvSpPr>
          <p:nvPr>
            <p:ph type="pic" sz="quarter" idx="38" hasCustomPrompt="1"/>
          </p:nvPr>
        </p:nvSpPr>
        <p:spPr>
          <a:xfrm>
            <a:off x="5142649" y="4416624"/>
            <a:ext cx="405000" cy="405000"/>
          </a:xfrm>
        </p:spPr>
        <p:txBody>
          <a:bodyPr/>
          <a:lstStyle>
            <a:lvl1pPr marL="0" marR="0" indent="0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525"/>
            </a:lvl1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/>
              <a:t>4 Bild klicken &gt; Mediaset</a:t>
            </a:r>
          </a:p>
        </p:txBody>
      </p:sp>
      <p:sp>
        <p:nvSpPr>
          <p:cNvPr id="25" name="Bildplatzhalter 7"/>
          <p:cNvSpPr>
            <a:spLocks noGrp="1"/>
          </p:cNvSpPr>
          <p:nvPr>
            <p:ph type="pic" sz="quarter" idx="37" hasCustomPrompt="1"/>
          </p:nvPr>
        </p:nvSpPr>
        <p:spPr>
          <a:xfrm>
            <a:off x="4003383" y="4414252"/>
            <a:ext cx="405000" cy="405000"/>
          </a:xfrm>
        </p:spPr>
        <p:txBody>
          <a:bodyPr/>
          <a:lstStyle>
            <a:lvl1pPr marL="0" marR="0" indent="0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525"/>
            </a:lvl1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/>
              <a:t>3 Bild klicken &gt; Mediaset</a:t>
            </a:r>
          </a:p>
        </p:txBody>
      </p:sp>
      <p:sp>
        <p:nvSpPr>
          <p:cNvPr id="26" name="Bildplatzhalter 4"/>
          <p:cNvSpPr>
            <a:spLocks noGrp="1"/>
          </p:cNvSpPr>
          <p:nvPr>
            <p:ph type="pic" sz="quarter" idx="36" hasCustomPrompt="1"/>
          </p:nvPr>
        </p:nvSpPr>
        <p:spPr>
          <a:xfrm>
            <a:off x="2864117" y="4414252"/>
            <a:ext cx="405000" cy="405000"/>
          </a:xfrm>
        </p:spPr>
        <p:txBody>
          <a:bodyPr/>
          <a:lstStyle>
            <a:lvl1pPr marL="0" marR="0" indent="0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525"/>
            </a:lvl1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/>
              <a:t>2 Bild klicken &gt; Mediaset</a:t>
            </a:r>
          </a:p>
          <a:p>
            <a:r>
              <a:rPr lang="de-CH"/>
              <a:t>-</a:t>
            </a:r>
          </a:p>
        </p:txBody>
      </p:sp>
      <p:sp>
        <p:nvSpPr>
          <p:cNvPr id="27" name="Bildplatzhalter 2"/>
          <p:cNvSpPr>
            <a:spLocks noGrp="1"/>
          </p:cNvSpPr>
          <p:nvPr>
            <p:ph type="pic" sz="quarter" idx="35" hasCustomPrompt="1"/>
          </p:nvPr>
        </p:nvSpPr>
        <p:spPr>
          <a:xfrm>
            <a:off x="1724852" y="4414252"/>
            <a:ext cx="405000" cy="405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/>
            </a:lvl1pPr>
          </a:lstStyle>
          <a:p>
            <a:r>
              <a:rPr lang="de-CH"/>
              <a:t>1 Bild klicken &gt; Mediaset</a:t>
            </a:r>
          </a:p>
        </p:txBody>
      </p:sp>
      <p:sp>
        <p:nvSpPr>
          <p:cNvPr id="18" name="Platzhalter Text"/>
          <p:cNvSpPr>
            <a:spLocks noGrp="1"/>
          </p:cNvSpPr>
          <p:nvPr>
            <p:ph type="body" sz="quarter" idx="10" hasCustomPrompt="1"/>
          </p:nvPr>
        </p:nvSpPr>
        <p:spPr>
          <a:xfrm>
            <a:off x="1573782" y="3077980"/>
            <a:ext cx="6854598" cy="1082550"/>
          </a:xfrm>
        </p:spPr>
        <p:txBody>
          <a:bodyPr tIns="46800"/>
          <a:lstStyle>
            <a:lvl1pPr marL="0" indent="0" algn="l">
              <a:lnSpc>
                <a:spcPts val="4200"/>
              </a:lnSpc>
              <a:spcAft>
                <a:spcPts val="450"/>
              </a:spcAft>
              <a:buNone/>
              <a:defRPr sz="3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CH"/>
              <a:t>Vorname Nachname, 24. März 2023</a:t>
            </a:r>
          </a:p>
        </p:txBody>
      </p:sp>
      <p:pic>
        <p:nvPicPr>
          <p:cNvPr id="29" name="Bundeslogo" descr="Bundeslogo">
            <a:extLst>
              <a:ext uri="{FF2B5EF4-FFF2-40B4-BE49-F238E27FC236}">
                <a16:creationId xmlns:a16="http://schemas.microsoft.com/office/drawing/2014/main" id="{816CC48C-428B-420C-9D46-4007AF2950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" t="4211" r="4866" b="11776"/>
          <a:stretch/>
        </p:blipFill>
        <p:spPr>
          <a:xfrm>
            <a:off x="1022400" y="262800"/>
            <a:ext cx="1495491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357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pos="2154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sverzeichnis 3 Punkte Weisser Balken Türk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noProof="0" dirty="0"/>
              <a:t>Titel durch Klicken hinzufügen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6" name="Abgerundetes Rechteck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2675" y="2502637"/>
            <a:ext cx="6930000" cy="4990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endParaRPr lang="de-DE" sz="1575" dirty="0">
              <a:solidFill>
                <a:srgbClr val="000000"/>
              </a:solidFill>
            </a:endParaRPr>
          </a:p>
        </p:txBody>
      </p:sp>
      <p:sp>
        <p:nvSpPr>
          <p:cNvPr id="17" name="Abgerundetes Rechteck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2675" y="1863589"/>
            <a:ext cx="6930000" cy="4990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endParaRPr lang="de-DE" sz="1575" dirty="0">
              <a:solidFill>
                <a:srgbClr val="000000"/>
              </a:solidFill>
            </a:endParaRPr>
          </a:p>
        </p:txBody>
      </p:sp>
      <p:sp>
        <p:nvSpPr>
          <p:cNvPr id="18" name="Abgerundetes Rechteck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2675" y="1237424"/>
            <a:ext cx="6930000" cy="4990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endParaRPr lang="de-DE" sz="1575" dirty="0">
              <a:solidFill>
                <a:srgbClr val="000000"/>
              </a:solidFill>
            </a:endParaRPr>
          </a:p>
        </p:txBody>
      </p:sp>
      <p:sp>
        <p:nvSpPr>
          <p:cNvPr id="21" name="Textplatzhalter 10"/>
          <p:cNvSpPr>
            <a:spLocks noGrp="1"/>
          </p:cNvSpPr>
          <p:nvPr>
            <p:ph type="body" sz="quarter" idx="32" hasCustomPrompt="1"/>
          </p:nvPr>
        </p:nvSpPr>
        <p:spPr>
          <a:xfrm>
            <a:off x="1999208" y="2571651"/>
            <a:ext cx="6024980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3 </a:t>
            </a:r>
            <a:r>
              <a:rPr lang="de-DE" dirty="0"/>
              <a:t>hinzufügen</a:t>
            </a:r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31" hasCustomPrompt="1"/>
          </p:nvPr>
        </p:nvSpPr>
        <p:spPr>
          <a:xfrm>
            <a:off x="1999208" y="1932603"/>
            <a:ext cx="6024980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2 </a:t>
            </a:r>
            <a:r>
              <a:rPr lang="de-DE" dirty="0"/>
              <a:t>hinzufügen</a:t>
            </a:r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1999208" y="1306438"/>
            <a:ext cx="6024980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1 </a:t>
            </a:r>
            <a:r>
              <a:rPr lang="de-DE" dirty="0"/>
              <a:t>hinzufügen</a:t>
            </a:r>
          </a:p>
        </p:txBody>
      </p:sp>
      <p:sp>
        <p:nvSpPr>
          <p:cNvPr id="27" name="Bildplatzhalter 8"/>
          <p:cNvSpPr>
            <a:spLocks noGrp="1"/>
          </p:cNvSpPr>
          <p:nvPr>
            <p:ph type="pic" sz="quarter" idx="18" hasCustomPrompt="1"/>
          </p:nvPr>
        </p:nvSpPr>
        <p:spPr>
          <a:xfrm>
            <a:off x="1420649" y="2583431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3 Bild klicken &gt; Mediaset</a:t>
            </a:r>
          </a:p>
        </p:txBody>
      </p:sp>
      <p:sp>
        <p:nvSpPr>
          <p:cNvPr id="28" name="Bildplatzhalter 6"/>
          <p:cNvSpPr>
            <a:spLocks noGrp="1"/>
          </p:cNvSpPr>
          <p:nvPr>
            <p:ph type="pic" sz="quarter" idx="17" hasCustomPrompt="1"/>
          </p:nvPr>
        </p:nvSpPr>
        <p:spPr>
          <a:xfrm>
            <a:off x="1425515" y="1944477"/>
            <a:ext cx="336947" cy="3381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2 Bild klicken &gt; Mediaset</a:t>
            </a:r>
          </a:p>
        </p:txBody>
      </p:sp>
      <p:sp>
        <p:nvSpPr>
          <p:cNvPr id="29" name="Bildplatzhalter 4"/>
          <p:cNvSpPr>
            <a:spLocks noGrp="1"/>
          </p:cNvSpPr>
          <p:nvPr>
            <p:ph type="pic" sz="quarter" idx="16" hasCustomPrompt="1"/>
          </p:nvPr>
        </p:nvSpPr>
        <p:spPr>
          <a:xfrm>
            <a:off x="1424805" y="1306438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1 Bild klicken &gt; Mediaset</a:t>
            </a:r>
          </a:p>
        </p:txBody>
      </p:sp>
    </p:spTree>
    <p:extLst>
      <p:ext uri="{BB962C8B-B14F-4D97-AF65-F5344CB8AC3E}">
        <p14:creationId xmlns:p14="http://schemas.microsoft.com/office/powerpoint/2010/main" val="217224119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sverzeichnis 4 Punkte Weisser Balken Türk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noProof="0" dirty="0"/>
              <a:t>Titel durch Klicken hinzufügen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5" name="Abgerundetes Rechteck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2675" y="3140512"/>
            <a:ext cx="6930000" cy="4990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endParaRPr lang="de-DE" sz="1575" dirty="0">
              <a:solidFill>
                <a:srgbClr val="000000"/>
              </a:solidFill>
            </a:endParaRPr>
          </a:p>
        </p:txBody>
      </p:sp>
      <p:sp>
        <p:nvSpPr>
          <p:cNvPr id="16" name="Abgerundetes Rechteck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2675" y="2502637"/>
            <a:ext cx="6930000" cy="4990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endParaRPr lang="de-DE" sz="1575" dirty="0">
              <a:solidFill>
                <a:srgbClr val="000000"/>
              </a:solidFill>
            </a:endParaRPr>
          </a:p>
        </p:txBody>
      </p:sp>
      <p:sp>
        <p:nvSpPr>
          <p:cNvPr id="17" name="Abgerundetes Rechteck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2675" y="1863589"/>
            <a:ext cx="6930000" cy="4990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endParaRPr lang="de-DE" sz="1575" dirty="0">
              <a:solidFill>
                <a:srgbClr val="000000"/>
              </a:solidFill>
            </a:endParaRPr>
          </a:p>
        </p:txBody>
      </p:sp>
      <p:sp>
        <p:nvSpPr>
          <p:cNvPr id="18" name="Abgerundetes Rechteck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2675" y="1237424"/>
            <a:ext cx="6930000" cy="4990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endParaRPr lang="de-DE" sz="1575" dirty="0">
              <a:solidFill>
                <a:srgbClr val="000000"/>
              </a:solidFill>
            </a:endParaRP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33" hasCustomPrompt="1"/>
          </p:nvPr>
        </p:nvSpPr>
        <p:spPr>
          <a:xfrm>
            <a:off x="1999208" y="3209526"/>
            <a:ext cx="6024980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4 </a:t>
            </a:r>
            <a:r>
              <a:rPr lang="de-DE" dirty="0"/>
              <a:t>hinzufügen</a:t>
            </a:r>
          </a:p>
        </p:txBody>
      </p:sp>
      <p:sp>
        <p:nvSpPr>
          <p:cNvPr id="21" name="Textplatzhalter 10"/>
          <p:cNvSpPr>
            <a:spLocks noGrp="1"/>
          </p:cNvSpPr>
          <p:nvPr>
            <p:ph type="body" sz="quarter" idx="32" hasCustomPrompt="1"/>
          </p:nvPr>
        </p:nvSpPr>
        <p:spPr>
          <a:xfrm>
            <a:off x="1999208" y="2571651"/>
            <a:ext cx="6024980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3 </a:t>
            </a:r>
            <a:r>
              <a:rPr lang="de-DE" dirty="0"/>
              <a:t>hinzufügen</a:t>
            </a:r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31" hasCustomPrompt="1"/>
          </p:nvPr>
        </p:nvSpPr>
        <p:spPr>
          <a:xfrm>
            <a:off x="1999208" y="1932603"/>
            <a:ext cx="6024980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2 </a:t>
            </a:r>
            <a:r>
              <a:rPr lang="de-DE" dirty="0"/>
              <a:t>hinzufügen</a:t>
            </a:r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1999208" y="1306438"/>
            <a:ext cx="6024980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1 </a:t>
            </a:r>
            <a:r>
              <a:rPr lang="de-DE" dirty="0"/>
              <a:t>hinzufügen</a:t>
            </a:r>
          </a:p>
        </p:txBody>
      </p:sp>
      <p:sp>
        <p:nvSpPr>
          <p:cNvPr id="25" name="Bildplatzhalter 10"/>
          <p:cNvSpPr>
            <a:spLocks noGrp="1"/>
          </p:cNvSpPr>
          <p:nvPr>
            <p:ph type="pic" sz="quarter" idx="19" hasCustomPrompt="1"/>
          </p:nvPr>
        </p:nvSpPr>
        <p:spPr>
          <a:xfrm>
            <a:off x="1429432" y="3221789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4 Bild klicken &gt; Mediaset</a:t>
            </a:r>
          </a:p>
        </p:txBody>
      </p:sp>
      <p:sp>
        <p:nvSpPr>
          <p:cNvPr id="27" name="Bildplatzhalter 8"/>
          <p:cNvSpPr>
            <a:spLocks noGrp="1"/>
          </p:cNvSpPr>
          <p:nvPr>
            <p:ph type="pic" sz="quarter" idx="18" hasCustomPrompt="1"/>
          </p:nvPr>
        </p:nvSpPr>
        <p:spPr>
          <a:xfrm>
            <a:off x="1420649" y="2583431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3 Bild klicken &gt; Mediaset</a:t>
            </a:r>
          </a:p>
        </p:txBody>
      </p:sp>
      <p:sp>
        <p:nvSpPr>
          <p:cNvPr id="28" name="Bildplatzhalter 6"/>
          <p:cNvSpPr>
            <a:spLocks noGrp="1"/>
          </p:cNvSpPr>
          <p:nvPr>
            <p:ph type="pic" sz="quarter" idx="17" hasCustomPrompt="1"/>
          </p:nvPr>
        </p:nvSpPr>
        <p:spPr>
          <a:xfrm>
            <a:off x="1425515" y="1944477"/>
            <a:ext cx="336947" cy="3381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2 Bild klicken &gt; Mediaset</a:t>
            </a:r>
          </a:p>
        </p:txBody>
      </p:sp>
      <p:sp>
        <p:nvSpPr>
          <p:cNvPr id="29" name="Bildplatzhalter 4"/>
          <p:cNvSpPr>
            <a:spLocks noGrp="1"/>
          </p:cNvSpPr>
          <p:nvPr>
            <p:ph type="pic" sz="quarter" idx="16" hasCustomPrompt="1"/>
          </p:nvPr>
        </p:nvSpPr>
        <p:spPr>
          <a:xfrm>
            <a:off x="1424805" y="1306438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1 Bild klicken &gt; Mediaset</a:t>
            </a:r>
          </a:p>
        </p:txBody>
      </p:sp>
    </p:spTree>
    <p:extLst>
      <p:ext uri="{BB962C8B-B14F-4D97-AF65-F5344CB8AC3E}">
        <p14:creationId xmlns:p14="http://schemas.microsoft.com/office/powerpoint/2010/main" val="55081381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haltsverzeichnis 5 Punkte Weisser Balken Türk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noProof="0" dirty="0"/>
              <a:t>Titel durch Klicken hinzufügen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4" name="Abgerundetes Rechteck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2675" y="3778387"/>
            <a:ext cx="6930000" cy="4990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endParaRPr lang="de-DE" sz="1575" dirty="0">
              <a:solidFill>
                <a:srgbClr val="000000"/>
              </a:solidFill>
            </a:endParaRPr>
          </a:p>
        </p:txBody>
      </p:sp>
      <p:sp>
        <p:nvSpPr>
          <p:cNvPr id="15" name="Abgerundetes Rechteck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2675" y="3140512"/>
            <a:ext cx="6930000" cy="4990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endParaRPr lang="de-DE" sz="1575" dirty="0">
              <a:solidFill>
                <a:srgbClr val="000000"/>
              </a:solidFill>
            </a:endParaRPr>
          </a:p>
        </p:txBody>
      </p:sp>
      <p:sp>
        <p:nvSpPr>
          <p:cNvPr id="16" name="Abgerundetes Rechteck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2675" y="2502637"/>
            <a:ext cx="6930000" cy="4990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endParaRPr lang="de-DE" sz="1575" dirty="0">
              <a:solidFill>
                <a:srgbClr val="000000"/>
              </a:solidFill>
            </a:endParaRPr>
          </a:p>
        </p:txBody>
      </p:sp>
      <p:sp>
        <p:nvSpPr>
          <p:cNvPr id="17" name="Abgerundetes Rechteck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2675" y="1863589"/>
            <a:ext cx="6930000" cy="4990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endParaRPr lang="de-DE" sz="1575" dirty="0">
              <a:solidFill>
                <a:srgbClr val="000000"/>
              </a:solidFill>
            </a:endParaRPr>
          </a:p>
        </p:txBody>
      </p:sp>
      <p:sp>
        <p:nvSpPr>
          <p:cNvPr id="18" name="Abgerundetes Rechteck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2675" y="1237424"/>
            <a:ext cx="6930000" cy="4990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endParaRPr lang="de-DE" sz="1575" dirty="0">
              <a:solidFill>
                <a:srgbClr val="000000"/>
              </a:solidFill>
            </a:endParaRP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34" hasCustomPrompt="1"/>
          </p:nvPr>
        </p:nvSpPr>
        <p:spPr>
          <a:xfrm>
            <a:off x="1999208" y="3847401"/>
            <a:ext cx="6024980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5 </a:t>
            </a:r>
            <a:r>
              <a:rPr lang="de-DE" dirty="0"/>
              <a:t>hinzufügen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33" hasCustomPrompt="1"/>
          </p:nvPr>
        </p:nvSpPr>
        <p:spPr>
          <a:xfrm>
            <a:off x="1999208" y="3209526"/>
            <a:ext cx="6024980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4 </a:t>
            </a:r>
            <a:r>
              <a:rPr lang="de-DE" dirty="0"/>
              <a:t>hinzufügen</a:t>
            </a:r>
          </a:p>
        </p:txBody>
      </p:sp>
      <p:sp>
        <p:nvSpPr>
          <p:cNvPr id="21" name="Textplatzhalter 10"/>
          <p:cNvSpPr>
            <a:spLocks noGrp="1"/>
          </p:cNvSpPr>
          <p:nvPr>
            <p:ph type="body" sz="quarter" idx="32" hasCustomPrompt="1"/>
          </p:nvPr>
        </p:nvSpPr>
        <p:spPr>
          <a:xfrm>
            <a:off x="1999208" y="2571651"/>
            <a:ext cx="6024980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3 </a:t>
            </a:r>
            <a:r>
              <a:rPr lang="de-DE" dirty="0"/>
              <a:t>hinzufügen</a:t>
            </a:r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31" hasCustomPrompt="1"/>
          </p:nvPr>
        </p:nvSpPr>
        <p:spPr>
          <a:xfrm>
            <a:off x="1999208" y="1932603"/>
            <a:ext cx="6024980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2 </a:t>
            </a:r>
            <a:r>
              <a:rPr lang="de-DE" dirty="0"/>
              <a:t>hinzufügen</a:t>
            </a:r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1999208" y="1306438"/>
            <a:ext cx="6024980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1 </a:t>
            </a:r>
            <a:r>
              <a:rPr lang="de-DE" dirty="0"/>
              <a:t>hinzufügen</a:t>
            </a:r>
          </a:p>
        </p:txBody>
      </p:sp>
      <p:sp>
        <p:nvSpPr>
          <p:cNvPr id="24" name="Bildplatzhalter 10"/>
          <p:cNvSpPr>
            <a:spLocks noGrp="1"/>
          </p:cNvSpPr>
          <p:nvPr>
            <p:ph type="pic" sz="quarter" idx="20" hasCustomPrompt="1"/>
          </p:nvPr>
        </p:nvSpPr>
        <p:spPr>
          <a:xfrm>
            <a:off x="1429432" y="3860147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5 Bild klicken &gt; Mediaset</a:t>
            </a:r>
          </a:p>
        </p:txBody>
      </p:sp>
      <p:sp>
        <p:nvSpPr>
          <p:cNvPr id="25" name="Bildplatzhalter 10"/>
          <p:cNvSpPr>
            <a:spLocks noGrp="1"/>
          </p:cNvSpPr>
          <p:nvPr>
            <p:ph type="pic" sz="quarter" idx="19" hasCustomPrompt="1"/>
          </p:nvPr>
        </p:nvSpPr>
        <p:spPr>
          <a:xfrm>
            <a:off x="1429432" y="3221789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4 Bild klicken &gt; Mediaset</a:t>
            </a:r>
          </a:p>
        </p:txBody>
      </p:sp>
      <p:sp>
        <p:nvSpPr>
          <p:cNvPr id="27" name="Bildplatzhalter 8"/>
          <p:cNvSpPr>
            <a:spLocks noGrp="1"/>
          </p:cNvSpPr>
          <p:nvPr>
            <p:ph type="pic" sz="quarter" idx="18" hasCustomPrompt="1"/>
          </p:nvPr>
        </p:nvSpPr>
        <p:spPr>
          <a:xfrm>
            <a:off x="1420649" y="2583431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3 Bild klicken &gt; Mediaset</a:t>
            </a:r>
          </a:p>
        </p:txBody>
      </p:sp>
      <p:sp>
        <p:nvSpPr>
          <p:cNvPr id="28" name="Bildplatzhalter 6"/>
          <p:cNvSpPr>
            <a:spLocks noGrp="1"/>
          </p:cNvSpPr>
          <p:nvPr>
            <p:ph type="pic" sz="quarter" idx="17" hasCustomPrompt="1"/>
          </p:nvPr>
        </p:nvSpPr>
        <p:spPr>
          <a:xfrm>
            <a:off x="1425515" y="1944477"/>
            <a:ext cx="336947" cy="3381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2 Bild klicken &gt; Mediaset</a:t>
            </a:r>
          </a:p>
        </p:txBody>
      </p:sp>
      <p:sp>
        <p:nvSpPr>
          <p:cNvPr id="29" name="Bildplatzhalter 4"/>
          <p:cNvSpPr>
            <a:spLocks noGrp="1"/>
          </p:cNvSpPr>
          <p:nvPr>
            <p:ph type="pic" sz="quarter" idx="16" hasCustomPrompt="1"/>
          </p:nvPr>
        </p:nvSpPr>
        <p:spPr>
          <a:xfrm>
            <a:off x="1424805" y="1306438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1 Bild klicken &gt; Mediaset</a:t>
            </a:r>
          </a:p>
        </p:txBody>
      </p:sp>
    </p:spTree>
    <p:extLst>
      <p:ext uri="{BB962C8B-B14F-4D97-AF65-F5344CB8AC3E}">
        <p14:creationId xmlns:p14="http://schemas.microsoft.com/office/powerpoint/2010/main" val="412992537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sverzeichnis 3 Punkte Balken Weiss Dunkelblau Türk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noProof="0" dirty="0"/>
              <a:t>Titel durch Klicken hinzufügen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grpSp>
        <p:nvGrpSpPr>
          <p:cNvPr id="38" name="Gruppieren 37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1296049" y="2529456"/>
            <a:ext cx="6930000" cy="499017"/>
            <a:chOff x="1401183" y="1449388"/>
            <a:chExt cx="9240000" cy="665356"/>
          </a:xfrm>
        </p:grpSpPr>
        <p:sp>
          <p:nvSpPr>
            <p:cNvPr id="39" name="Abgerundetes Rechteck 3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01183" y="1449388"/>
              <a:ext cx="9240000" cy="66535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25400" dir="2700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0" rtlCol="0" anchor="ctr"/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de-DE" sz="1575" dirty="0">
                <a:solidFill>
                  <a:srgbClr val="000000"/>
                </a:solidFill>
              </a:endParaRPr>
            </a:p>
          </p:txBody>
        </p:sp>
        <p:sp>
          <p:nvSpPr>
            <p:cNvPr id="40" name="Abgerundetes Rechteck 3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01183" y="1449388"/>
              <a:ext cx="566333" cy="665356"/>
            </a:xfrm>
            <a:prstGeom prst="roundRect">
              <a:avLst>
                <a:gd name="adj" fmla="val 1851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0"/>
            </a:p>
          </p:txBody>
        </p:sp>
        <p:sp>
          <p:nvSpPr>
            <p:cNvPr id="43" name="Abgerundetes Rechteck 4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95115" y="1449388"/>
              <a:ext cx="497676" cy="665356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0" dirty="0"/>
            </a:p>
          </p:txBody>
        </p:sp>
      </p:grpSp>
      <p:grpSp>
        <p:nvGrpSpPr>
          <p:cNvPr id="44" name="Gruppieren 43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1296049" y="1891098"/>
            <a:ext cx="6930000" cy="499017"/>
            <a:chOff x="1401183" y="1449388"/>
            <a:chExt cx="9240000" cy="665356"/>
          </a:xfrm>
        </p:grpSpPr>
        <p:sp>
          <p:nvSpPr>
            <p:cNvPr id="47" name="Abgerundetes Rechteck 4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01183" y="1449388"/>
              <a:ext cx="9240000" cy="66535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25400" dir="2700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0" rtlCol="0" anchor="ctr"/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de-DE" sz="1575" dirty="0">
                <a:solidFill>
                  <a:srgbClr val="000000"/>
                </a:solidFill>
              </a:endParaRPr>
            </a:p>
          </p:txBody>
        </p:sp>
        <p:sp>
          <p:nvSpPr>
            <p:cNvPr id="48" name="Abgerundetes Rechteck 4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01183" y="1449388"/>
              <a:ext cx="566333" cy="665356"/>
            </a:xfrm>
            <a:prstGeom prst="roundRect">
              <a:avLst>
                <a:gd name="adj" fmla="val 19446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0"/>
            </a:p>
          </p:txBody>
        </p:sp>
        <p:sp>
          <p:nvSpPr>
            <p:cNvPr id="52" name="Abgerundetes Rechteck 5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95115" y="1449388"/>
              <a:ext cx="497676" cy="665356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0"/>
            </a:p>
          </p:txBody>
        </p:sp>
      </p:grpSp>
      <p:grpSp>
        <p:nvGrpSpPr>
          <p:cNvPr id="53" name="Gruppieren 52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1296049" y="1252740"/>
            <a:ext cx="6930000" cy="499017"/>
            <a:chOff x="1401183" y="1449388"/>
            <a:chExt cx="9240000" cy="665356"/>
          </a:xfrm>
        </p:grpSpPr>
        <p:sp>
          <p:nvSpPr>
            <p:cNvPr id="54" name="Abgerundetes Rechteck 5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01183" y="1449388"/>
              <a:ext cx="9240000" cy="66535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25400" dir="2700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0" rtlCol="0" anchor="ctr"/>
            <a:lstStyle/>
            <a:p>
              <a:pPr marL="0" marR="0" lvl="0" indent="0" algn="l" defTabSz="685800" rtl="0" eaLnBrk="1" fontAlgn="base" latinLnBrk="0" hangingPunct="1">
                <a:lnSpc>
                  <a:spcPts val="195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/>
                </a:buClr>
                <a:buSzTx/>
                <a:buFontTx/>
                <a:buNone/>
                <a:tabLst/>
                <a:defRPr/>
              </a:pPr>
              <a:endParaRPr lang="de-DE" sz="1575" dirty="0">
                <a:solidFill>
                  <a:srgbClr val="000000"/>
                </a:solidFill>
              </a:endParaRPr>
            </a:p>
          </p:txBody>
        </p:sp>
        <p:sp>
          <p:nvSpPr>
            <p:cNvPr id="55" name="Abgerundetes Rechteck 5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01183" y="1449388"/>
              <a:ext cx="566333" cy="665356"/>
            </a:xfrm>
            <a:prstGeom prst="roundRect">
              <a:avLst>
                <a:gd name="adj" fmla="val 19446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0"/>
            </a:p>
          </p:txBody>
        </p:sp>
        <p:sp>
          <p:nvSpPr>
            <p:cNvPr id="56" name="Abgerundetes Rechteck 5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95115" y="1449388"/>
              <a:ext cx="497676" cy="665356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0"/>
            </a:p>
          </p:txBody>
        </p:sp>
      </p:grpSp>
      <p:sp>
        <p:nvSpPr>
          <p:cNvPr id="74" name="Textplatzhalter 10"/>
          <p:cNvSpPr>
            <a:spLocks noGrp="1"/>
          </p:cNvSpPr>
          <p:nvPr>
            <p:ph type="body" sz="quarter" idx="32" hasCustomPrompt="1"/>
          </p:nvPr>
        </p:nvSpPr>
        <p:spPr>
          <a:xfrm>
            <a:off x="1992582" y="2598712"/>
            <a:ext cx="6036131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3 </a:t>
            </a:r>
            <a:r>
              <a:rPr lang="de-DE" dirty="0"/>
              <a:t>hinzufügen</a:t>
            </a:r>
          </a:p>
        </p:txBody>
      </p:sp>
      <p:sp>
        <p:nvSpPr>
          <p:cNvPr id="75" name="Textplatzhalter 10"/>
          <p:cNvSpPr>
            <a:spLocks noGrp="1"/>
          </p:cNvSpPr>
          <p:nvPr>
            <p:ph type="body" sz="quarter" idx="31" hasCustomPrompt="1"/>
          </p:nvPr>
        </p:nvSpPr>
        <p:spPr>
          <a:xfrm>
            <a:off x="1992582" y="1959663"/>
            <a:ext cx="6036131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2 </a:t>
            </a:r>
            <a:r>
              <a:rPr lang="de-DE" dirty="0"/>
              <a:t>hinzufügen</a:t>
            </a:r>
          </a:p>
        </p:txBody>
      </p:sp>
      <p:sp>
        <p:nvSpPr>
          <p:cNvPr id="76" name="Textplatzhalt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1992582" y="1333498"/>
            <a:ext cx="6036131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1 </a:t>
            </a:r>
            <a:r>
              <a:rPr lang="de-DE" dirty="0"/>
              <a:t>hinzufügen</a:t>
            </a:r>
          </a:p>
        </p:txBody>
      </p:sp>
      <p:sp>
        <p:nvSpPr>
          <p:cNvPr id="79" name="Bildplatzhalter 8"/>
          <p:cNvSpPr>
            <a:spLocks noGrp="1"/>
          </p:cNvSpPr>
          <p:nvPr>
            <p:ph type="pic" sz="quarter" idx="18" hasCustomPrompt="1"/>
          </p:nvPr>
        </p:nvSpPr>
        <p:spPr>
          <a:xfrm>
            <a:off x="1414023" y="2610491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/>
            </a:lvl1pPr>
          </a:lstStyle>
          <a:p>
            <a:r>
              <a:rPr lang="de-CH" dirty="0"/>
              <a:t>3 Bild klicken &gt; Mediaset</a:t>
            </a:r>
          </a:p>
        </p:txBody>
      </p:sp>
      <p:sp>
        <p:nvSpPr>
          <p:cNvPr id="80" name="Bildplatzhalter 6"/>
          <p:cNvSpPr>
            <a:spLocks noGrp="1"/>
          </p:cNvSpPr>
          <p:nvPr>
            <p:ph type="pic" sz="quarter" idx="17" hasCustomPrompt="1"/>
          </p:nvPr>
        </p:nvSpPr>
        <p:spPr>
          <a:xfrm>
            <a:off x="1418889" y="1971538"/>
            <a:ext cx="336947" cy="3381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/>
            </a:lvl1pPr>
          </a:lstStyle>
          <a:p>
            <a:r>
              <a:rPr lang="de-CH" dirty="0"/>
              <a:t>2 Bild klicken &gt; Mediaset</a:t>
            </a:r>
          </a:p>
        </p:txBody>
      </p:sp>
      <p:sp>
        <p:nvSpPr>
          <p:cNvPr id="81" name="Bildplatzhalter 4"/>
          <p:cNvSpPr>
            <a:spLocks noGrp="1"/>
          </p:cNvSpPr>
          <p:nvPr>
            <p:ph type="pic" sz="quarter" idx="16" hasCustomPrompt="1"/>
          </p:nvPr>
        </p:nvSpPr>
        <p:spPr>
          <a:xfrm>
            <a:off x="1418179" y="1333499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/>
            </a:lvl1pPr>
          </a:lstStyle>
          <a:p>
            <a:r>
              <a:rPr lang="de-CH" dirty="0"/>
              <a:t>1 Bild klicken &gt; Mediaset</a:t>
            </a:r>
          </a:p>
        </p:txBody>
      </p:sp>
    </p:spTree>
    <p:extLst>
      <p:ext uri="{BB962C8B-B14F-4D97-AF65-F5344CB8AC3E}">
        <p14:creationId xmlns:p14="http://schemas.microsoft.com/office/powerpoint/2010/main" val="211907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sverzeichnis 5 Punkte Balken Weiss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noProof="0" dirty="0"/>
              <a:t>Titel durch Klicken hinzufügen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21" name="Abgerundetes Rechteck 1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4557" y="3014815"/>
            <a:ext cx="6930000" cy="4990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sz="1575" dirty="0">
              <a:solidFill>
                <a:srgbClr val="000000"/>
              </a:solidFill>
            </a:endParaRPr>
          </a:p>
        </p:txBody>
      </p:sp>
      <p:sp>
        <p:nvSpPr>
          <p:cNvPr id="116" name="Abgerundetes Rechteck 1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4557" y="2376457"/>
            <a:ext cx="6930000" cy="4990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sz="1575" dirty="0">
              <a:solidFill>
                <a:srgbClr val="000000"/>
              </a:solidFill>
            </a:endParaRPr>
          </a:p>
        </p:txBody>
      </p:sp>
      <p:sp>
        <p:nvSpPr>
          <p:cNvPr id="96" name="Abgerundetes Rechteck 9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4557" y="1738099"/>
            <a:ext cx="6930000" cy="4990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sz="1575" dirty="0">
              <a:solidFill>
                <a:srgbClr val="000000"/>
              </a:solidFill>
            </a:endParaRPr>
          </a:p>
        </p:txBody>
      </p:sp>
      <p:sp>
        <p:nvSpPr>
          <p:cNvPr id="126" name="Abgerundetes Rechteck 12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4557" y="1099741"/>
            <a:ext cx="6930000" cy="4990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endParaRPr lang="de-DE" sz="1575" dirty="0">
              <a:solidFill>
                <a:srgbClr val="000000"/>
              </a:solidFill>
            </a:endParaRPr>
          </a:p>
        </p:txBody>
      </p:sp>
      <p:sp>
        <p:nvSpPr>
          <p:cNvPr id="34" name="Abgerundetes Rechteck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4557" y="3653173"/>
            <a:ext cx="6930000" cy="4990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sz="1575" dirty="0">
              <a:solidFill>
                <a:srgbClr val="000000"/>
              </a:solidFill>
            </a:endParaRPr>
          </a:p>
        </p:txBody>
      </p:sp>
      <p:sp>
        <p:nvSpPr>
          <p:cNvPr id="43" name="Textplatzhalter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 rot="16200000">
            <a:off x="1352070" y="3599447"/>
            <a:ext cx="499500" cy="592886"/>
          </a:xfrm>
          <a:prstGeom prst="round2Same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39" name="Textplatzhalter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 rot="16200000">
            <a:off x="1352070" y="2967880"/>
            <a:ext cx="499500" cy="592886"/>
          </a:xfrm>
          <a:prstGeom prst="round2Same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40" name="Textplatzhalter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 rot="16200000">
            <a:off x="1352070" y="2329523"/>
            <a:ext cx="499500" cy="592886"/>
          </a:xfrm>
          <a:prstGeom prst="round2Same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41" name="Textplatzhalter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 rot="16200000">
            <a:off x="1352071" y="1691406"/>
            <a:ext cx="499500" cy="592886"/>
          </a:xfrm>
          <a:prstGeom prst="round2Same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42" name="Textplatzhalter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 rot="16200000">
            <a:off x="1352071" y="1053048"/>
            <a:ext cx="499500" cy="592886"/>
          </a:xfrm>
          <a:prstGeom prst="round2Same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38" name="Textplatzhalter 10"/>
          <p:cNvSpPr>
            <a:spLocks noGrp="1"/>
          </p:cNvSpPr>
          <p:nvPr>
            <p:ph type="body" sz="quarter" idx="34" hasCustomPrompt="1"/>
          </p:nvPr>
        </p:nvSpPr>
        <p:spPr>
          <a:xfrm>
            <a:off x="2001091" y="3721463"/>
            <a:ext cx="6073178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5 </a:t>
            </a:r>
            <a:r>
              <a:rPr lang="de-DE" dirty="0"/>
              <a:t>hinzufügen</a:t>
            </a:r>
          </a:p>
        </p:txBody>
      </p:sp>
      <p:sp>
        <p:nvSpPr>
          <p:cNvPr id="32" name="Textplatzhalter 10"/>
          <p:cNvSpPr>
            <a:spLocks noGrp="1"/>
          </p:cNvSpPr>
          <p:nvPr>
            <p:ph type="body" sz="quarter" idx="33" hasCustomPrompt="1"/>
          </p:nvPr>
        </p:nvSpPr>
        <p:spPr>
          <a:xfrm>
            <a:off x="2001091" y="3083588"/>
            <a:ext cx="6073178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4 </a:t>
            </a:r>
            <a:r>
              <a:rPr lang="de-DE" dirty="0"/>
              <a:t>hinzufügen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32" hasCustomPrompt="1"/>
          </p:nvPr>
        </p:nvSpPr>
        <p:spPr>
          <a:xfrm>
            <a:off x="2001091" y="2445713"/>
            <a:ext cx="6073178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3 </a:t>
            </a:r>
            <a:r>
              <a:rPr lang="de-DE" dirty="0"/>
              <a:t>hinzufügen</a:t>
            </a:r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31" hasCustomPrompt="1"/>
          </p:nvPr>
        </p:nvSpPr>
        <p:spPr>
          <a:xfrm>
            <a:off x="2001091" y="1806664"/>
            <a:ext cx="6073178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2 </a:t>
            </a:r>
            <a:r>
              <a:rPr lang="de-DE" dirty="0"/>
              <a:t>hinzufügen</a:t>
            </a:r>
          </a:p>
        </p:txBody>
      </p:sp>
      <p:sp>
        <p:nvSpPr>
          <p:cNvPr id="29" name="Textplatzhalt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2001091" y="1180499"/>
            <a:ext cx="6073178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1 </a:t>
            </a:r>
            <a:r>
              <a:rPr lang="de-DE" dirty="0"/>
              <a:t>hinzufügen</a:t>
            </a:r>
          </a:p>
        </p:txBody>
      </p:sp>
      <p:sp>
        <p:nvSpPr>
          <p:cNvPr id="37" name="Bildplatzhalter 10"/>
          <p:cNvSpPr>
            <a:spLocks noGrp="1"/>
          </p:cNvSpPr>
          <p:nvPr>
            <p:ph type="pic" sz="quarter" idx="20" hasCustomPrompt="1"/>
          </p:nvPr>
        </p:nvSpPr>
        <p:spPr>
          <a:xfrm>
            <a:off x="1431314" y="3734208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5 Bild klicken &gt; Mediaset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9" hasCustomPrompt="1"/>
          </p:nvPr>
        </p:nvSpPr>
        <p:spPr>
          <a:xfrm>
            <a:off x="1431314" y="3095850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4 Bild klicken &gt; Mediaset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8" hasCustomPrompt="1"/>
          </p:nvPr>
        </p:nvSpPr>
        <p:spPr>
          <a:xfrm>
            <a:off x="1422531" y="2457492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3 Bild klicken &gt; Mediaset</a:t>
            </a:r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7" hasCustomPrompt="1"/>
          </p:nvPr>
        </p:nvSpPr>
        <p:spPr>
          <a:xfrm>
            <a:off x="1427397" y="1818539"/>
            <a:ext cx="336947" cy="3381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2 Bild klicken &gt; Mediaset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6" hasCustomPrompt="1"/>
          </p:nvPr>
        </p:nvSpPr>
        <p:spPr>
          <a:xfrm>
            <a:off x="1426687" y="1180500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1 Bild klicken &gt; Mediaset</a:t>
            </a:r>
          </a:p>
        </p:txBody>
      </p:sp>
    </p:spTree>
    <p:extLst>
      <p:ext uri="{BB962C8B-B14F-4D97-AF65-F5344CB8AC3E}">
        <p14:creationId xmlns:p14="http://schemas.microsoft.com/office/powerpoint/2010/main" val="54466629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sverzeichnis 4 Punkte Balken Weiss Dunkelblau Türk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noProof="0" dirty="0"/>
              <a:t>Titel durch Klicken hinzufügen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grpSp>
        <p:nvGrpSpPr>
          <p:cNvPr id="34" name="Gruppieren 33"/>
          <p:cNvGrpSpPr/>
          <p:nvPr/>
        </p:nvGrpSpPr>
        <p:grpSpPr>
          <a:xfrm>
            <a:off x="1296049" y="3167814"/>
            <a:ext cx="6930000" cy="499017"/>
            <a:chOff x="1401183" y="1449388"/>
            <a:chExt cx="9240000" cy="665356"/>
          </a:xfrm>
        </p:grpSpPr>
        <p:sp>
          <p:nvSpPr>
            <p:cNvPr id="35" name="Abgerundetes Rechteck 3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01183" y="1449388"/>
              <a:ext cx="9240000" cy="66535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25400" dir="2700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0" rtlCol="0" anchor="ctr"/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de-DE" sz="1575" dirty="0">
                <a:solidFill>
                  <a:srgbClr val="000000"/>
                </a:solidFill>
              </a:endParaRPr>
            </a:p>
          </p:txBody>
        </p:sp>
        <p:sp>
          <p:nvSpPr>
            <p:cNvPr id="36" name="Abgerundetes Rechteck 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01183" y="1449388"/>
              <a:ext cx="566333" cy="665356"/>
            </a:xfrm>
            <a:prstGeom prst="roundRect">
              <a:avLst>
                <a:gd name="adj" fmla="val 19446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0"/>
            </a:p>
          </p:txBody>
        </p:sp>
        <p:sp>
          <p:nvSpPr>
            <p:cNvPr id="37" name="Abgerundetes Rechteck 3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95115" y="1449388"/>
              <a:ext cx="497676" cy="665356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0"/>
            </a:p>
          </p:txBody>
        </p:sp>
      </p:grpSp>
      <p:grpSp>
        <p:nvGrpSpPr>
          <p:cNvPr id="38" name="Gruppieren 37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1296049" y="2529456"/>
            <a:ext cx="6930000" cy="499017"/>
            <a:chOff x="1401183" y="1449388"/>
            <a:chExt cx="9240000" cy="665356"/>
          </a:xfrm>
        </p:grpSpPr>
        <p:sp>
          <p:nvSpPr>
            <p:cNvPr id="39" name="Abgerundetes Rechteck 3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01183" y="1449388"/>
              <a:ext cx="9240000" cy="66535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25400" dir="2700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0" rtlCol="0" anchor="ctr"/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de-DE" sz="1575" dirty="0">
                <a:solidFill>
                  <a:srgbClr val="000000"/>
                </a:solidFill>
              </a:endParaRPr>
            </a:p>
          </p:txBody>
        </p:sp>
        <p:sp>
          <p:nvSpPr>
            <p:cNvPr id="40" name="Abgerundetes Rechteck 3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01183" y="1449388"/>
              <a:ext cx="566333" cy="665356"/>
            </a:xfrm>
            <a:prstGeom prst="roundRect">
              <a:avLst>
                <a:gd name="adj" fmla="val 1851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0"/>
            </a:p>
          </p:txBody>
        </p:sp>
        <p:sp>
          <p:nvSpPr>
            <p:cNvPr id="43" name="Abgerundetes Rechteck 4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95115" y="1449388"/>
              <a:ext cx="497676" cy="665356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0"/>
            </a:p>
          </p:txBody>
        </p:sp>
      </p:grpSp>
      <p:grpSp>
        <p:nvGrpSpPr>
          <p:cNvPr id="44" name="Gruppieren 43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1296049" y="1891098"/>
            <a:ext cx="6930000" cy="499017"/>
            <a:chOff x="1401183" y="1449388"/>
            <a:chExt cx="9240000" cy="665356"/>
          </a:xfrm>
        </p:grpSpPr>
        <p:sp>
          <p:nvSpPr>
            <p:cNvPr id="47" name="Abgerundetes Rechteck 4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01183" y="1449388"/>
              <a:ext cx="9240000" cy="66535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25400" dir="2700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0" rtlCol="0" anchor="ctr"/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de-DE" sz="1575" dirty="0">
                <a:solidFill>
                  <a:srgbClr val="000000"/>
                </a:solidFill>
              </a:endParaRPr>
            </a:p>
          </p:txBody>
        </p:sp>
        <p:sp>
          <p:nvSpPr>
            <p:cNvPr id="48" name="Abgerundetes Rechteck 4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01183" y="1449388"/>
              <a:ext cx="566333" cy="665356"/>
            </a:xfrm>
            <a:prstGeom prst="roundRect">
              <a:avLst>
                <a:gd name="adj" fmla="val 19446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0"/>
            </a:p>
          </p:txBody>
        </p:sp>
        <p:sp>
          <p:nvSpPr>
            <p:cNvPr id="52" name="Abgerundetes Rechteck 5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95115" y="1449388"/>
              <a:ext cx="497676" cy="665356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0" dirty="0"/>
            </a:p>
          </p:txBody>
        </p:sp>
      </p:grpSp>
      <p:grpSp>
        <p:nvGrpSpPr>
          <p:cNvPr id="53" name="Gruppieren 52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1296049" y="1252740"/>
            <a:ext cx="6930000" cy="499017"/>
            <a:chOff x="1401183" y="1449388"/>
            <a:chExt cx="9240000" cy="665356"/>
          </a:xfrm>
        </p:grpSpPr>
        <p:sp>
          <p:nvSpPr>
            <p:cNvPr id="54" name="Abgerundetes Rechteck 5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01183" y="1449388"/>
              <a:ext cx="9240000" cy="66535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25400" dir="2700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0" rtlCol="0" anchor="ctr"/>
            <a:lstStyle/>
            <a:p>
              <a:pPr marL="0" marR="0" lvl="0" indent="0" algn="l" defTabSz="685800" rtl="0" eaLnBrk="1" fontAlgn="base" latinLnBrk="0" hangingPunct="1">
                <a:lnSpc>
                  <a:spcPts val="195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/>
                </a:buClr>
                <a:buSzTx/>
                <a:buFontTx/>
                <a:buNone/>
                <a:tabLst/>
                <a:defRPr/>
              </a:pPr>
              <a:endParaRPr lang="de-DE" sz="1575" dirty="0">
                <a:solidFill>
                  <a:srgbClr val="000000"/>
                </a:solidFill>
              </a:endParaRPr>
            </a:p>
          </p:txBody>
        </p:sp>
        <p:sp>
          <p:nvSpPr>
            <p:cNvPr id="55" name="Abgerundetes Rechteck 5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01183" y="1449388"/>
              <a:ext cx="566333" cy="665356"/>
            </a:xfrm>
            <a:prstGeom prst="roundRect">
              <a:avLst>
                <a:gd name="adj" fmla="val 19446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0"/>
            </a:p>
          </p:txBody>
        </p:sp>
        <p:sp>
          <p:nvSpPr>
            <p:cNvPr id="56" name="Abgerundetes Rechteck 5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95115" y="1449388"/>
              <a:ext cx="497676" cy="665356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0"/>
            </a:p>
          </p:txBody>
        </p:sp>
      </p:grpSp>
      <p:sp>
        <p:nvSpPr>
          <p:cNvPr id="73" name="Textplatzhalter 10"/>
          <p:cNvSpPr>
            <a:spLocks noGrp="1"/>
          </p:cNvSpPr>
          <p:nvPr>
            <p:ph type="body" sz="quarter" idx="33" hasCustomPrompt="1"/>
          </p:nvPr>
        </p:nvSpPr>
        <p:spPr>
          <a:xfrm>
            <a:off x="1992582" y="3236587"/>
            <a:ext cx="6036131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4 </a:t>
            </a:r>
            <a:r>
              <a:rPr lang="de-DE" dirty="0"/>
              <a:t>hinzufügen</a:t>
            </a:r>
          </a:p>
        </p:txBody>
      </p:sp>
      <p:sp>
        <p:nvSpPr>
          <p:cNvPr id="74" name="Textplatzhalter 10"/>
          <p:cNvSpPr>
            <a:spLocks noGrp="1"/>
          </p:cNvSpPr>
          <p:nvPr>
            <p:ph type="body" sz="quarter" idx="32" hasCustomPrompt="1"/>
          </p:nvPr>
        </p:nvSpPr>
        <p:spPr>
          <a:xfrm>
            <a:off x="1992582" y="2598712"/>
            <a:ext cx="6036131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3 </a:t>
            </a:r>
            <a:r>
              <a:rPr lang="de-DE" dirty="0"/>
              <a:t>hinzufügen</a:t>
            </a:r>
          </a:p>
        </p:txBody>
      </p:sp>
      <p:sp>
        <p:nvSpPr>
          <p:cNvPr id="75" name="Textplatzhalter 10"/>
          <p:cNvSpPr>
            <a:spLocks noGrp="1"/>
          </p:cNvSpPr>
          <p:nvPr>
            <p:ph type="body" sz="quarter" idx="31" hasCustomPrompt="1"/>
          </p:nvPr>
        </p:nvSpPr>
        <p:spPr>
          <a:xfrm>
            <a:off x="1992582" y="1959663"/>
            <a:ext cx="6036131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2 </a:t>
            </a:r>
            <a:r>
              <a:rPr lang="de-DE" dirty="0"/>
              <a:t>hinzufügen</a:t>
            </a:r>
          </a:p>
        </p:txBody>
      </p:sp>
      <p:sp>
        <p:nvSpPr>
          <p:cNvPr id="76" name="Textplatzhalt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1992582" y="1333498"/>
            <a:ext cx="6036131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1 </a:t>
            </a:r>
            <a:r>
              <a:rPr lang="de-DE" dirty="0"/>
              <a:t>hinzufügen</a:t>
            </a:r>
          </a:p>
        </p:txBody>
      </p:sp>
      <p:sp>
        <p:nvSpPr>
          <p:cNvPr id="78" name="Bildplatzhalter 10"/>
          <p:cNvSpPr>
            <a:spLocks noGrp="1"/>
          </p:cNvSpPr>
          <p:nvPr>
            <p:ph type="pic" sz="quarter" idx="19" hasCustomPrompt="1"/>
          </p:nvPr>
        </p:nvSpPr>
        <p:spPr>
          <a:xfrm>
            <a:off x="1422806" y="3248849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/>
            </a:lvl1pPr>
          </a:lstStyle>
          <a:p>
            <a:r>
              <a:rPr lang="de-CH" dirty="0"/>
              <a:t>4 Bild klicken &gt; Mediaset</a:t>
            </a:r>
          </a:p>
        </p:txBody>
      </p:sp>
      <p:sp>
        <p:nvSpPr>
          <p:cNvPr id="79" name="Bildplatzhalter 8"/>
          <p:cNvSpPr>
            <a:spLocks noGrp="1"/>
          </p:cNvSpPr>
          <p:nvPr>
            <p:ph type="pic" sz="quarter" idx="18" hasCustomPrompt="1"/>
          </p:nvPr>
        </p:nvSpPr>
        <p:spPr>
          <a:xfrm>
            <a:off x="1414023" y="2610491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/>
            </a:lvl1pPr>
          </a:lstStyle>
          <a:p>
            <a:r>
              <a:rPr lang="de-CH" dirty="0"/>
              <a:t>3 Bild klicken &gt; Mediaset</a:t>
            </a:r>
          </a:p>
        </p:txBody>
      </p:sp>
      <p:sp>
        <p:nvSpPr>
          <p:cNvPr id="80" name="Bildplatzhalter 6"/>
          <p:cNvSpPr>
            <a:spLocks noGrp="1"/>
          </p:cNvSpPr>
          <p:nvPr>
            <p:ph type="pic" sz="quarter" idx="17" hasCustomPrompt="1"/>
          </p:nvPr>
        </p:nvSpPr>
        <p:spPr>
          <a:xfrm>
            <a:off x="1418889" y="1971538"/>
            <a:ext cx="336947" cy="3381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/>
            </a:lvl1pPr>
          </a:lstStyle>
          <a:p>
            <a:r>
              <a:rPr lang="de-CH" dirty="0"/>
              <a:t>2 Bild klicken &gt; Mediaset</a:t>
            </a:r>
          </a:p>
        </p:txBody>
      </p:sp>
      <p:sp>
        <p:nvSpPr>
          <p:cNvPr id="81" name="Bildplatzhalter 4"/>
          <p:cNvSpPr>
            <a:spLocks noGrp="1"/>
          </p:cNvSpPr>
          <p:nvPr>
            <p:ph type="pic" sz="quarter" idx="16" hasCustomPrompt="1"/>
          </p:nvPr>
        </p:nvSpPr>
        <p:spPr>
          <a:xfrm>
            <a:off x="1418179" y="1333499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/>
            </a:lvl1pPr>
          </a:lstStyle>
          <a:p>
            <a:r>
              <a:rPr lang="de-CH" dirty="0"/>
              <a:t>1 Bild klicken &gt; Mediaset</a:t>
            </a:r>
          </a:p>
        </p:txBody>
      </p:sp>
    </p:spTree>
    <p:extLst>
      <p:ext uri="{BB962C8B-B14F-4D97-AF65-F5344CB8AC3E}">
        <p14:creationId xmlns:p14="http://schemas.microsoft.com/office/powerpoint/2010/main" val="3071535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haltsverzeichnis 5 Punkte Balken Weiss Dunkelblau Türk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noProof="0" dirty="0"/>
              <a:t>Titel durch Klicken hinzufügen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grpSp>
        <p:nvGrpSpPr>
          <p:cNvPr id="34" name="Gruppieren 33"/>
          <p:cNvGrpSpPr/>
          <p:nvPr userDrawn="1"/>
        </p:nvGrpSpPr>
        <p:grpSpPr>
          <a:xfrm>
            <a:off x="1296049" y="3167814"/>
            <a:ext cx="6930000" cy="499017"/>
            <a:chOff x="1401183" y="1449388"/>
            <a:chExt cx="9240000" cy="665356"/>
          </a:xfrm>
        </p:grpSpPr>
        <p:sp>
          <p:nvSpPr>
            <p:cNvPr id="35" name="Abgerundetes Rechteck 3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01183" y="1449388"/>
              <a:ext cx="9240000" cy="66535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25400" dir="2700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0" rtlCol="0" anchor="ctr"/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de-DE" sz="1575" dirty="0">
                <a:solidFill>
                  <a:srgbClr val="000000"/>
                </a:solidFill>
              </a:endParaRPr>
            </a:p>
          </p:txBody>
        </p:sp>
        <p:sp>
          <p:nvSpPr>
            <p:cNvPr id="36" name="Abgerundetes Rechteck 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01183" y="1449388"/>
              <a:ext cx="566333" cy="665356"/>
            </a:xfrm>
            <a:prstGeom prst="roundRect">
              <a:avLst>
                <a:gd name="adj" fmla="val 19446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0"/>
            </a:p>
          </p:txBody>
        </p:sp>
        <p:sp>
          <p:nvSpPr>
            <p:cNvPr id="37" name="Abgerundetes Rechteck 3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695115" y="1449388"/>
              <a:ext cx="497676" cy="665356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0" dirty="0"/>
            </a:p>
          </p:txBody>
        </p:sp>
      </p:grpSp>
      <p:grpSp>
        <p:nvGrpSpPr>
          <p:cNvPr id="38" name="Gruppieren 37"/>
          <p:cNvGrpSpPr/>
          <p:nvPr userDrawn="1"/>
        </p:nvGrpSpPr>
        <p:grpSpPr>
          <a:xfrm>
            <a:off x="1296049" y="2529456"/>
            <a:ext cx="6930000" cy="499017"/>
            <a:chOff x="1401183" y="1449388"/>
            <a:chExt cx="9240000" cy="665356"/>
          </a:xfrm>
        </p:grpSpPr>
        <p:sp>
          <p:nvSpPr>
            <p:cNvPr id="39" name="Abgerundetes Rechteck 3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01183" y="1449388"/>
              <a:ext cx="9240000" cy="66535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25400" dir="2700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0" rtlCol="0" anchor="ctr"/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de-DE" sz="1575" dirty="0">
                <a:solidFill>
                  <a:srgbClr val="000000"/>
                </a:solidFill>
              </a:endParaRPr>
            </a:p>
          </p:txBody>
        </p:sp>
        <p:sp>
          <p:nvSpPr>
            <p:cNvPr id="40" name="Abgerundetes Rechteck 3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01183" y="1449388"/>
              <a:ext cx="566333" cy="665356"/>
            </a:xfrm>
            <a:prstGeom prst="roundRect">
              <a:avLst>
                <a:gd name="adj" fmla="val 1851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0"/>
            </a:p>
          </p:txBody>
        </p:sp>
        <p:sp>
          <p:nvSpPr>
            <p:cNvPr id="43" name="Abgerundetes Rechteck 4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695115" y="1449388"/>
              <a:ext cx="497676" cy="665356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0" dirty="0"/>
            </a:p>
          </p:txBody>
        </p:sp>
      </p:grpSp>
      <p:grpSp>
        <p:nvGrpSpPr>
          <p:cNvPr id="44" name="Gruppieren 43"/>
          <p:cNvGrpSpPr/>
          <p:nvPr userDrawn="1"/>
        </p:nvGrpSpPr>
        <p:grpSpPr>
          <a:xfrm>
            <a:off x="1296049" y="1891098"/>
            <a:ext cx="6930000" cy="499017"/>
            <a:chOff x="1401183" y="1449388"/>
            <a:chExt cx="9240000" cy="665356"/>
          </a:xfrm>
        </p:grpSpPr>
        <p:sp>
          <p:nvSpPr>
            <p:cNvPr id="47" name="Abgerundetes Rechteck 4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01183" y="1449388"/>
              <a:ext cx="9240000" cy="66535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25400" dir="2700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0" rtlCol="0" anchor="ctr"/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de-DE" sz="1575" dirty="0">
                <a:solidFill>
                  <a:srgbClr val="000000"/>
                </a:solidFill>
              </a:endParaRPr>
            </a:p>
          </p:txBody>
        </p:sp>
        <p:sp>
          <p:nvSpPr>
            <p:cNvPr id="48" name="Abgerundetes Rechteck 4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01183" y="1449388"/>
              <a:ext cx="566333" cy="665356"/>
            </a:xfrm>
            <a:prstGeom prst="roundRect">
              <a:avLst>
                <a:gd name="adj" fmla="val 19446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0"/>
            </a:p>
          </p:txBody>
        </p:sp>
        <p:sp>
          <p:nvSpPr>
            <p:cNvPr id="52" name="Abgerundetes Rechteck 5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695115" y="1449388"/>
              <a:ext cx="497676" cy="665356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0" dirty="0"/>
            </a:p>
          </p:txBody>
        </p:sp>
      </p:grpSp>
      <p:grpSp>
        <p:nvGrpSpPr>
          <p:cNvPr id="53" name="Gruppieren 52"/>
          <p:cNvGrpSpPr/>
          <p:nvPr userDrawn="1"/>
        </p:nvGrpSpPr>
        <p:grpSpPr>
          <a:xfrm>
            <a:off x="1296049" y="1252740"/>
            <a:ext cx="6930000" cy="499017"/>
            <a:chOff x="1401183" y="1449388"/>
            <a:chExt cx="9240000" cy="665356"/>
          </a:xfrm>
        </p:grpSpPr>
        <p:sp>
          <p:nvSpPr>
            <p:cNvPr id="54" name="Abgerundetes Rechteck 5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01183" y="1449388"/>
              <a:ext cx="9240000" cy="66535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25400" dir="2700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0" rtlCol="0" anchor="ctr"/>
            <a:lstStyle/>
            <a:p>
              <a:pPr marL="0" marR="0" lvl="0" indent="0" algn="l" defTabSz="685800" rtl="0" eaLnBrk="1" fontAlgn="base" latinLnBrk="0" hangingPunct="1">
                <a:lnSpc>
                  <a:spcPts val="195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/>
                </a:buClr>
                <a:buSzTx/>
                <a:buFontTx/>
                <a:buNone/>
                <a:tabLst/>
                <a:defRPr/>
              </a:pPr>
              <a:endParaRPr lang="de-DE" sz="1575" dirty="0">
                <a:solidFill>
                  <a:srgbClr val="000000"/>
                </a:solidFill>
              </a:endParaRPr>
            </a:p>
          </p:txBody>
        </p:sp>
        <p:sp>
          <p:nvSpPr>
            <p:cNvPr id="55" name="Abgerundetes Rechteck 5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01183" y="1449388"/>
              <a:ext cx="566333" cy="665356"/>
            </a:xfrm>
            <a:prstGeom prst="roundRect">
              <a:avLst>
                <a:gd name="adj" fmla="val 19446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0"/>
            </a:p>
          </p:txBody>
        </p:sp>
        <p:sp>
          <p:nvSpPr>
            <p:cNvPr id="56" name="Abgerundetes Rechteck 5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695115" y="1449388"/>
              <a:ext cx="497676" cy="665356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0"/>
            </a:p>
          </p:txBody>
        </p:sp>
      </p:grpSp>
      <p:grpSp>
        <p:nvGrpSpPr>
          <p:cNvPr id="57" name="Gruppieren 56"/>
          <p:cNvGrpSpPr/>
          <p:nvPr userDrawn="1"/>
        </p:nvGrpSpPr>
        <p:grpSpPr>
          <a:xfrm>
            <a:off x="1296049" y="3806172"/>
            <a:ext cx="6930000" cy="499017"/>
            <a:chOff x="1401183" y="1449388"/>
            <a:chExt cx="9240000" cy="665356"/>
          </a:xfrm>
        </p:grpSpPr>
        <p:sp>
          <p:nvSpPr>
            <p:cNvPr id="60" name="Abgerundetes Rechteck 5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01183" y="1449388"/>
              <a:ext cx="9240000" cy="66535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25400" dir="2700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0" rtlCol="0" anchor="ctr"/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de-DE" sz="1575" dirty="0">
                <a:solidFill>
                  <a:srgbClr val="000000"/>
                </a:solidFill>
              </a:endParaRPr>
            </a:p>
          </p:txBody>
        </p:sp>
        <p:sp>
          <p:nvSpPr>
            <p:cNvPr id="61" name="Abgerundetes Rechteck 6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01183" y="1449388"/>
              <a:ext cx="566333" cy="665356"/>
            </a:xfrm>
            <a:prstGeom prst="roundRect">
              <a:avLst>
                <a:gd name="adj" fmla="val 17106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0"/>
            </a:p>
          </p:txBody>
        </p:sp>
        <p:sp>
          <p:nvSpPr>
            <p:cNvPr id="71" name="Abgerundetes Rechteck 7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695115" y="1449388"/>
              <a:ext cx="497676" cy="665356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0" dirty="0"/>
            </a:p>
          </p:txBody>
        </p:sp>
      </p:grpSp>
      <p:sp>
        <p:nvSpPr>
          <p:cNvPr id="72" name="Textplatzhalter 10"/>
          <p:cNvSpPr>
            <a:spLocks noGrp="1"/>
          </p:cNvSpPr>
          <p:nvPr>
            <p:ph type="body" sz="quarter" idx="34" hasCustomPrompt="1"/>
          </p:nvPr>
        </p:nvSpPr>
        <p:spPr>
          <a:xfrm>
            <a:off x="1992582" y="3874462"/>
            <a:ext cx="6036131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5 </a:t>
            </a:r>
            <a:r>
              <a:rPr lang="de-DE" dirty="0"/>
              <a:t>hinzufügen</a:t>
            </a:r>
          </a:p>
        </p:txBody>
      </p:sp>
      <p:sp>
        <p:nvSpPr>
          <p:cNvPr id="73" name="Textplatzhalter 10"/>
          <p:cNvSpPr>
            <a:spLocks noGrp="1"/>
          </p:cNvSpPr>
          <p:nvPr>
            <p:ph type="body" sz="quarter" idx="33" hasCustomPrompt="1"/>
          </p:nvPr>
        </p:nvSpPr>
        <p:spPr>
          <a:xfrm>
            <a:off x="1992582" y="3236587"/>
            <a:ext cx="6036131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4 </a:t>
            </a:r>
            <a:r>
              <a:rPr lang="de-DE" dirty="0"/>
              <a:t>hinzufügen</a:t>
            </a:r>
          </a:p>
        </p:txBody>
      </p:sp>
      <p:sp>
        <p:nvSpPr>
          <p:cNvPr id="74" name="Textplatzhalter 10"/>
          <p:cNvSpPr>
            <a:spLocks noGrp="1"/>
          </p:cNvSpPr>
          <p:nvPr>
            <p:ph type="body" sz="quarter" idx="32" hasCustomPrompt="1"/>
          </p:nvPr>
        </p:nvSpPr>
        <p:spPr>
          <a:xfrm>
            <a:off x="1992582" y="2598712"/>
            <a:ext cx="6036131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3 </a:t>
            </a:r>
            <a:r>
              <a:rPr lang="de-DE" dirty="0"/>
              <a:t>hinzufügen</a:t>
            </a:r>
          </a:p>
        </p:txBody>
      </p:sp>
      <p:sp>
        <p:nvSpPr>
          <p:cNvPr id="75" name="Textplatzhalter 10"/>
          <p:cNvSpPr>
            <a:spLocks noGrp="1"/>
          </p:cNvSpPr>
          <p:nvPr>
            <p:ph type="body" sz="quarter" idx="31" hasCustomPrompt="1"/>
          </p:nvPr>
        </p:nvSpPr>
        <p:spPr>
          <a:xfrm>
            <a:off x="1992582" y="1959663"/>
            <a:ext cx="6036131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2 </a:t>
            </a:r>
            <a:r>
              <a:rPr lang="de-DE" dirty="0"/>
              <a:t>hinzufügen</a:t>
            </a:r>
          </a:p>
        </p:txBody>
      </p:sp>
      <p:sp>
        <p:nvSpPr>
          <p:cNvPr id="76" name="Textplatzhalt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1992582" y="1333498"/>
            <a:ext cx="6036131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1 </a:t>
            </a:r>
            <a:r>
              <a:rPr lang="de-DE" dirty="0"/>
              <a:t>hinzufügen</a:t>
            </a:r>
          </a:p>
        </p:txBody>
      </p:sp>
      <p:sp>
        <p:nvSpPr>
          <p:cNvPr id="77" name="Bildplatzhalter 10"/>
          <p:cNvSpPr>
            <a:spLocks noGrp="1"/>
          </p:cNvSpPr>
          <p:nvPr>
            <p:ph type="pic" sz="quarter" idx="20" hasCustomPrompt="1"/>
          </p:nvPr>
        </p:nvSpPr>
        <p:spPr>
          <a:xfrm>
            <a:off x="1422806" y="3887207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/>
            </a:lvl1pPr>
          </a:lstStyle>
          <a:p>
            <a:r>
              <a:rPr lang="de-CH" dirty="0"/>
              <a:t>5 Bild klicken &gt; Mediaset</a:t>
            </a:r>
          </a:p>
        </p:txBody>
      </p:sp>
      <p:sp>
        <p:nvSpPr>
          <p:cNvPr id="78" name="Bildplatzhalter 10"/>
          <p:cNvSpPr>
            <a:spLocks noGrp="1"/>
          </p:cNvSpPr>
          <p:nvPr>
            <p:ph type="pic" sz="quarter" idx="19" hasCustomPrompt="1"/>
          </p:nvPr>
        </p:nvSpPr>
        <p:spPr>
          <a:xfrm>
            <a:off x="1422806" y="3248849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/>
            </a:lvl1pPr>
          </a:lstStyle>
          <a:p>
            <a:r>
              <a:rPr lang="de-CH" dirty="0"/>
              <a:t>4 Bild klicken &gt; Mediaset</a:t>
            </a:r>
          </a:p>
        </p:txBody>
      </p:sp>
      <p:sp>
        <p:nvSpPr>
          <p:cNvPr id="79" name="Bildplatzhalter 8"/>
          <p:cNvSpPr>
            <a:spLocks noGrp="1"/>
          </p:cNvSpPr>
          <p:nvPr>
            <p:ph type="pic" sz="quarter" idx="18" hasCustomPrompt="1"/>
          </p:nvPr>
        </p:nvSpPr>
        <p:spPr>
          <a:xfrm>
            <a:off x="1414023" y="2610491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/>
            </a:lvl1pPr>
          </a:lstStyle>
          <a:p>
            <a:r>
              <a:rPr lang="de-CH" dirty="0"/>
              <a:t>3 Bild klicken &gt; Mediaset</a:t>
            </a:r>
          </a:p>
        </p:txBody>
      </p:sp>
      <p:sp>
        <p:nvSpPr>
          <p:cNvPr id="80" name="Bildplatzhalter 6"/>
          <p:cNvSpPr>
            <a:spLocks noGrp="1"/>
          </p:cNvSpPr>
          <p:nvPr>
            <p:ph type="pic" sz="quarter" idx="17" hasCustomPrompt="1"/>
          </p:nvPr>
        </p:nvSpPr>
        <p:spPr>
          <a:xfrm>
            <a:off x="1418889" y="1971538"/>
            <a:ext cx="336947" cy="3381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/>
            </a:lvl1pPr>
          </a:lstStyle>
          <a:p>
            <a:r>
              <a:rPr lang="de-CH" dirty="0"/>
              <a:t>2 Bild klicken &gt; Mediaset</a:t>
            </a:r>
          </a:p>
        </p:txBody>
      </p:sp>
      <p:sp>
        <p:nvSpPr>
          <p:cNvPr id="81" name="Bildplatzhalter 4"/>
          <p:cNvSpPr>
            <a:spLocks noGrp="1"/>
          </p:cNvSpPr>
          <p:nvPr>
            <p:ph type="pic" sz="quarter" idx="16" hasCustomPrompt="1"/>
          </p:nvPr>
        </p:nvSpPr>
        <p:spPr>
          <a:xfrm>
            <a:off x="1418179" y="1333499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/>
            </a:lvl1pPr>
          </a:lstStyle>
          <a:p>
            <a:r>
              <a:rPr lang="de-CH" dirty="0"/>
              <a:t>1 Bild klicken &gt; Mediaset</a:t>
            </a:r>
          </a:p>
        </p:txBody>
      </p:sp>
    </p:spTree>
    <p:extLst>
      <p:ext uri="{BB962C8B-B14F-4D97-AF65-F5344CB8AC3E}">
        <p14:creationId xmlns:p14="http://schemas.microsoft.com/office/powerpoint/2010/main" val="192420268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sverzeichnis 3 Punkte Balken Weiss Bild Hinte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5C5D66-28E2-49EA-9817-E8EFEC8247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Titel durch Klicken hinzufügen</a:t>
            </a:r>
            <a:endParaRPr lang="de-CH" dirty="0"/>
          </a:p>
        </p:txBody>
      </p:sp>
      <p:sp>
        <p:nvSpPr>
          <p:cNvPr id="5" name="Rechteck 4"/>
          <p:cNvSpPr/>
          <p:nvPr userDrawn="1"/>
        </p:nvSpPr>
        <p:spPr>
          <a:xfrm>
            <a:off x="1189" y="1087041"/>
            <a:ext cx="9144000" cy="4056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095375"/>
            <a:ext cx="9144000" cy="4048125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01216" marR="0" indent="-201216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788" baseline="0">
                <a:solidFill>
                  <a:schemeClr val="tx1"/>
                </a:solidFill>
              </a:defRPr>
            </a:lvl1pPr>
            <a:lvl2pPr marL="202406" indent="0">
              <a:lnSpc>
                <a:spcPct val="100000"/>
              </a:lnSpc>
              <a:buFontTx/>
              <a:buNone/>
              <a:defRPr sz="900"/>
            </a:lvl2pPr>
          </a:lstStyle>
          <a:p>
            <a:pPr marL="201216" marR="0" lvl="0" indent="-201216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1. Hintergrundbild zuerst einfügen durch klicken auf Bild, dann entweder via </a:t>
            </a:r>
            <a:r>
              <a:rPr lang="de-CH" dirty="0"/>
              <a:t>Mediaset oder via Einfügen &gt; Bilder / 2. Bild verdunkeln &gt; Rechtsklick auf Bild &gt; Grafik formatieren &gt; Bildkorrekturen &gt; Helligkeit</a:t>
            </a:r>
          </a:p>
          <a:p>
            <a:pPr marL="201216" marR="0" lvl="0" indent="-201216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de-CH" dirty="0"/>
          </a:p>
        </p:txBody>
      </p:sp>
      <p:sp>
        <p:nvSpPr>
          <p:cNvPr id="50" name="Textplatzhalte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308112" y="2777627"/>
            <a:ext cx="6947423" cy="499017"/>
          </a:xfrm>
          <a:prstGeom prst="roundRect">
            <a:avLst>
              <a:gd name="adj" fmla="val 1664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0" tIns="0" rIns="0" bIns="0" numCol="1" rtlCol="0" anchor="ctr" anchorCtr="0" compatLnSpc="1">
            <a:prstTxWarp prst="textNoShape">
              <a:avLst/>
            </a:prstTxWarp>
          </a:bodyPr>
          <a:lstStyle>
            <a:lvl1pPr>
              <a:defRPr lang="de-CH" sz="675" kern="1200" dirty="0">
                <a:solidFill>
                  <a:srgbClr val="000000"/>
                </a:solidFill>
              </a:defRPr>
            </a:lvl1pPr>
          </a:lstStyle>
          <a:p>
            <a:pPr marR="0" lvl="0" defTabSz="68580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CH" dirty="0"/>
              <a:t>  </a:t>
            </a:r>
          </a:p>
        </p:txBody>
      </p:sp>
      <p:sp>
        <p:nvSpPr>
          <p:cNvPr id="51" name="Textplatzhalter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 rot="16200000">
            <a:off x="1354805" y="2730934"/>
            <a:ext cx="499500" cy="592886"/>
          </a:xfrm>
          <a:prstGeom prst="round2Same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48" name="Textplatzhalte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308112" y="2144947"/>
            <a:ext cx="6947423" cy="499017"/>
          </a:xfrm>
          <a:prstGeom prst="roundRect">
            <a:avLst>
              <a:gd name="adj" fmla="val 1664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0" tIns="0" rIns="0" bIns="0" numCol="1" rtlCol="0" anchor="ctr" anchorCtr="0" compatLnSpc="1">
            <a:prstTxWarp prst="textNoShape">
              <a:avLst/>
            </a:prstTxWarp>
          </a:bodyPr>
          <a:lstStyle>
            <a:lvl1pPr>
              <a:defRPr lang="de-CH" sz="675" kern="1200" dirty="0">
                <a:solidFill>
                  <a:srgbClr val="000000"/>
                </a:solidFill>
              </a:defRPr>
            </a:lvl1pPr>
          </a:lstStyle>
          <a:p>
            <a:pPr marR="0" lvl="0" defTabSz="68580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CH" dirty="0"/>
              <a:t>  </a:t>
            </a:r>
          </a:p>
        </p:txBody>
      </p:sp>
      <p:sp>
        <p:nvSpPr>
          <p:cNvPr id="49" name="Textplatzhalter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 rot="16200000">
            <a:off x="1354805" y="2098254"/>
            <a:ext cx="499500" cy="592886"/>
          </a:xfrm>
          <a:prstGeom prst="round2Same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3" name="Textplatzhalte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308112" y="1506589"/>
            <a:ext cx="6947423" cy="499017"/>
          </a:xfrm>
          <a:prstGeom prst="roundRect">
            <a:avLst>
              <a:gd name="adj" fmla="val 1664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0" tIns="0" rIns="0" bIns="0" numCol="1" rtlCol="0" anchor="ctr" anchorCtr="0" compatLnSpc="1">
            <a:prstTxWarp prst="textNoShape">
              <a:avLst/>
            </a:prstTxWarp>
          </a:bodyPr>
          <a:lstStyle>
            <a:lvl1pPr>
              <a:defRPr lang="de-CH" sz="675" kern="1200" dirty="0">
                <a:solidFill>
                  <a:srgbClr val="000000"/>
                </a:solidFill>
              </a:defRPr>
            </a:lvl1pPr>
          </a:lstStyle>
          <a:p>
            <a:pPr marR="0" lvl="0" defTabSz="68580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CH" dirty="0"/>
              <a:t>  </a:t>
            </a:r>
          </a:p>
        </p:txBody>
      </p:sp>
      <p:sp>
        <p:nvSpPr>
          <p:cNvPr id="47" name="Textplatzhalter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 rot="16200000">
            <a:off x="1354805" y="1459896"/>
            <a:ext cx="499500" cy="592886"/>
          </a:xfrm>
          <a:prstGeom prst="round2Same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38" name="Textplatzhalter 10"/>
          <p:cNvSpPr>
            <a:spLocks noGrp="1"/>
          </p:cNvSpPr>
          <p:nvPr>
            <p:ph type="body" sz="quarter" idx="32" hasCustomPrompt="1"/>
          </p:nvPr>
        </p:nvSpPr>
        <p:spPr>
          <a:xfrm>
            <a:off x="2005835" y="2852560"/>
            <a:ext cx="6073178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3 </a:t>
            </a:r>
            <a:r>
              <a:rPr lang="de-DE" dirty="0"/>
              <a:t>hinzufügen</a:t>
            </a:r>
          </a:p>
        </p:txBody>
      </p:sp>
      <p:sp>
        <p:nvSpPr>
          <p:cNvPr id="39" name="Textplatzhalter 10"/>
          <p:cNvSpPr>
            <a:spLocks noGrp="1"/>
          </p:cNvSpPr>
          <p:nvPr>
            <p:ph type="body" sz="quarter" idx="31" hasCustomPrompt="1"/>
          </p:nvPr>
        </p:nvSpPr>
        <p:spPr>
          <a:xfrm>
            <a:off x="2005835" y="2213512"/>
            <a:ext cx="6073178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2 </a:t>
            </a:r>
            <a:r>
              <a:rPr lang="de-DE" dirty="0"/>
              <a:t>hinzufügen</a:t>
            </a:r>
          </a:p>
        </p:txBody>
      </p:sp>
      <p:sp>
        <p:nvSpPr>
          <p:cNvPr id="40" name="Textplatzhalt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2005835" y="1587347"/>
            <a:ext cx="6073178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1 </a:t>
            </a:r>
            <a:r>
              <a:rPr lang="de-DE" dirty="0"/>
              <a:t>hinzufügen</a:t>
            </a:r>
          </a:p>
        </p:txBody>
      </p:sp>
      <p:sp>
        <p:nvSpPr>
          <p:cNvPr id="43" name="Bildplatzhalter 8"/>
          <p:cNvSpPr>
            <a:spLocks noGrp="1"/>
          </p:cNvSpPr>
          <p:nvPr>
            <p:ph type="pic" sz="quarter" idx="18" hasCustomPrompt="1"/>
          </p:nvPr>
        </p:nvSpPr>
        <p:spPr>
          <a:xfrm>
            <a:off x="1427275" y="2864340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3 Bild klicken &gt; Mediaset</a:t>
            </a:r>
          </a:p>
        </p:txBody>
      </p:sp>
      <p:sp>
        <p:nvSpPr>
          <p:cNvPr id="44" name="Bildplatzhalter 6"/>
          <p:cNvSpPr>
            <a:spLocks noGrp="1"/>
          </p:cNvSpPr>
          <p:nvPr>
            <p:ph type="pic" sz="quarter" idx="17" hasCustomPrompt="1"/>
          </p:nvPr>
        </p:nvSpPr>
        <p:spPr>
          <a:xfrm>
            <a:off x="1432141" y="2225386"/>
            <a:ext cx="336947" cy="3381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2 Bild klicken &gt; Mediaset</a:t>
            </a:r>
          </a:p>
        </p:txBody>
      </p:sp>
      <p:sp>
        <p:nvSpPr>
          <p:cNvPr id="45" name="Bildplatzhalter 4"/>
          <p:cNvSpPr>
            <a:spLocks noGrp="1"/>
          </p:cNvSpPr>
          <p:nvPr>
            <p:ph type="pic" sz="quarter" idx="16" hasCustomPrompt="1"/>
          </p:nvPr>
        </p:nvSpPr>
        <p:spPr>
          <a:xfrm>
            <a:off x="1431431" y="1587347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1 Bild klicken &gt; Mediaset</a:t>
            </a:r>
          </a:p>
        </p:txBody>
      </p:sp>
    </p:spTree>
    <p:extLst>
      <p:ext uri="{BB962C8B-B14F-4D97-AF65-F5344CB8AC3E}">
        <p14:creationId xmlns:p14="http://schemas.microsoft.com/office/powerpoint/2010/main" val="103856139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sverzeichnis 4 Punkte Balken Weiss Bild Hinte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8B5479-DAD3-45FA-8938-619A7E669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Titel durch Klicken hinzufügen</a:t>
            </a:r>
            <a:endParaRPr lang="de-CH" dirty="0"/>
          </a:p>
        </p:txBody>
      </p:sp>
      <p:sp>
        <p:nvSpPr>
          <p:cNvPr id="5" name="Rechteck 4"/>
          <p:cNvSpPr/>
          <p:nvPr userDrawn="1"/>
        </p:nvSpPr>
        <p:spPr>
          <a:xfrm>
            <a:off x="1189" y="1087041"/>
            <a:ext cx="9144000" cy="4056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095375"/>
            <a:ext cx="9144000" cy="4048125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01216" marR="0" indent="-201216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788" baseline="0">
                <a:solidFill>
                  <a:schemeClr val="tx1"/>
                </a:solidFill>
              </a:defRPr>
            </a:lvl1pPr>
            <a:lvl2pPr marL="202406" indent="0">
              <a:lnSpc>
                <a:spcPct val="100000"/>
              </a:lnSpc>
              <a:buFontTx/>
              <a:buNone/>
              <a:defRPr sz="900"/>
            </a:lvl2pPr>
          </a:lstStyle>
          <a:p>
            <a:pPr marL="201216" marR="0" lvl="0" indent="-201216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1. Hintergrundbild zuerst einfügen durch klicken auf Bild, dann entweder via </a:t>
            </a:r>
            <a:r>
              <a:rPr lang="de-CH" dirty="0"/>
              <a:t>Mediaset oder via Einfügen &gt; Bilder / 2. Bild verdunkeln &gt; Rechtsklick auf Bild &gt; Grafik formatieren &gt; Bildkorrekturen &gt; Helligkeit</a:t>
            </a:r>
          </a:p>
          <a:p>
            <a:pPr marL="201216" marR="0" lvl="0" indent="-201216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de-CH" dirty="0"/>
          </a:p>
        </p:txBody>
      </p:sp>
      <p:sp>
        <p:nvSpPr>
          <p:cNvPr id="52" name="Textplatzhalte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306922" y="3410308"/>
            <a:ext cx="6947423" cy="499017"/>
          </a:xfrm>
          <a:prstGeom prst="roundRect">
            <a:avLst>
              <a:gd name="adj" fmla="val 1664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0" tIns="0" rIns="0" bIns="0" numCol="1" rtlCol="0" anchor="ctr" anchorCtr="0" compatLnSpc="1">
            <a:prstTxWarp prst="textNoShape">
              <a:avLst/>
            </a:prstTxWarp>
          </a:bodyPr>
          <a:lstStyle>
            <a:lvl1pPr>
              <a:defRPr lang="de-CH" sz="675" kern="1200" dirty="0">
                <a:solidFill>
                  <a:srgbClr val="000000"/>
                </a:solidFill>
              </a:defRPr>
            </a:lvl1pPr>
          </a:lstStyle>
          <a:p>
            <a:pPr marR="0" lvl="0" defTabSz="68580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CH" dirty="0"/>
              <a:t>  </a:t>
            </a:r>
          </a:p>
        </p:txBody>
      </p:sp>
      <p:sp>
        <p:nvSpPr>
          <p:cNvPr id="53" name="Textplatzhalter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1353615" y="3363615"/>
            <a:ext cx="499500" cy="592886"/>
          </a:xfrm>
          <a:prstGeom prst="round2Same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50" name="Textplatzhalte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308112" y="2777627"/>
            <a:ext cx="6947423" cy="499017"/>
          </a:xfrm>
          <a:prstGeom prst="roundRect">
            <a:avLst>
              <a:gd name="adj" fmla="val 1664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0" tIns="0" rIns="0" bIns="0" numCol="1" rtlCol="0" anchor="ctr" anchorCtr="0" compatLnSpc="1">
            <a:prstTxWarp prst="textNoShape">
              <a:avLst/>
            </a:prstTxWarp>
          </a:bodyPr>
          <a:lstStyle>
            <a:lvl1pPr>
              <a:defRPr lang="de-CH" sz="675" kern="1200" dirty="0">
                <a:solidFill>
                  <a:srgbClr val="000000"/>
                </a:solidFill>
              </a:defRPr>
            </a:lvl1pPr>
          </a:lstStyle>
          <a:p>
            <a:pPr marR="0" lvl="0" defTabSz="68580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CH" dirty="0"/>
              <a:t>  </a:t>
            </a:r>
          </a:p>
        </p:txBody>
      </p:sp>
      <p:sp>
        <p:nvSpPr>
          <p:cNvPr id="51" name="Textplatzhalter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 rot="16200000">
            <a:off x="1353615" y="2730934"/>
            <a:ext cx="499500" cy="592886"/>
          </a:xfrm>
          <a:prstGeom prst="round2Same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48" name="Textplatzhalte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308112" y="2144947"/>
            <a:ext cx="6947423" cy="499017"/>
          </a:xfrm>
          <a:prstGeom prst="roundRect">
            <a:avLst>
              <a:gd name="adj" fmla="val 1664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0" tIns="0" rIns="0" bIns="0" numCol="1" rtlCol="0" anchor="ctr" anchorCtr="0" compatLnSpc="1">
            <a:prstTxWarp prst="textNoShape">
              <a:avLst/>
            </a:prstTxWarp>
          </a:bodyPr>
          <a:lstStyle>
            <a:lvl1pPr>
              <a:defRPr lang="de-CH" sz="675" kern="1200" dirty="0">
                <a:solidFill>
                  <a:srgbClr val="000000"/>
                </a:solidFill>
              </a:defRPr>
            </a:lvl1pPr>
          </a:lstStyle>
          <a:p>
            <a:pPr marR="0" lvl="0" defTabSz="68580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CH" dirty="0"/>
              <a:t>  </a:t>
            </a:r>
          </a:p>
        </p:txBody>
      </p:sp>
      <p:sp>
        <p:nvSpPr>
          <p:cNvPr id="49" name="Textplatzhalter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 rot="16200000">
            <a:off x="1354805" y="2098254"/>
            <a:ext cx="499500" cy="592886"/>
          </a:xfrm>
          <a:prstGeom prst="round2Same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3" name="Textplatzhalte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308112" y="1506589"/>
            <a:ext cx="6947423" cy="499017"/>
          </a:xfrm>
          <a:prstGeom prst="roundRect">
            <a:avLst>
              <a:gd name="adj" fmla="val 1664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0" tIns="0" rIns="0" bIns="0" numCol="1" rtlCol="0" anchor="ctr" anchorCtr="0" compatLnSpc="1">
            <a:prstTxWarp prst="textNoShape">
              <a:avLst/>
            </a:prstTxWarp>
          </a:bodyPr>
          <a:lstStyle>
            <a:lvl1pPr>
              <a:defRPr lang="de-CH" sz="675" kern="1200" dirty="0">
                <a:solidFill>
                  <a:srgbClr val="000000"/>
                </a:solidFill>
              </a:defRPr>
            </a:lvl1pPr>
          </a:lstStyle>
          <a:p>
            <a:pPr marR="0" lvl="0" defTabSz="68580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CH" dirty="0"/>
              <a:t>  </a:t>
            </a:r>
          </a:p>
        </p:txBody>
      </p:sp>
      <p:sp>
        <p:nvSpPr>
          <p:cNvPr id="47" name="Textplatzhalter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 rot="16200000">
            <a:off x="1354805" y="1459896"/>
            <a:ext cx="499500" cy="592886"/>
          </a:xfrm>
          <a:prstGeom prst="round2Same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37" name="Textplatzhalter 10"/>
          <p:cNvSpPr>
            <a:spLocks noGrp="1"/>
          </p:cNvSpPr>
          <p:nvPr>
            <p:ph type="body" sz="quarter" idx="33" hasCustomPrompt="1"/>
          </p:nvPr>
        </p:nvSpPr>
        <p:spPr>
          <a:xfrm>
            <a:off x="2020879" y="3490435"/>
            <a:ext cx="6073178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4 </a:t>
            </a:r>
            <a:r>
              <a:rPr lang="de-DE" dirty="0"/>
              <a:t>hinzufügen</a:t>
            </a:r>
          </a:p>
        </p:txBody>
      </p:sp>
      <p:sp>
        <p:nvSpPr>
          <p:cNvPr id="38" name="Textplatzhalter 10"/>
          <p:cNvSpPr>
            <a:spLocks noGrp="1"/>
          </p:cNvSpPr>
          <p:nvPr>
            <p:ph type="body" sz="quarter" idx="32" hasCustomPrompt="1"/>
          </p:nvPr>
        </p:nvSpPr>
        <p:spPr>
          <a:xfrm>
            <a:off x="2005834" y="2852560"/>
            <a:ext cx="6073178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3 </a:t>
            </a:r>
            <a:r>
              <a:rPr lang="de-DE" dirty="0"/>
              <a:t>hinzufügen</a:t>
            </a:r>
          </a:p>
        </p:txBody>
      </p:sp>
      <p:sp>
        <p:nvSpPr>
          <p:cNvPr id="39" name="Textplatzhalter 10"/>
          <p:cNvSpPr>
            <a:spLocks noGrp="1"/>
          </p:cNvSpPr>
          <p:nvPr>
            <p:ph type="body" sz="quarter" idx="31" hasCustomPrompt="1"/>
          </p:nvPr>
        </p:nvSpPr>
        <p:spPr>
          <a:xfrm>
            <a:off x="2005657" y="2220028"/>
            <a:ext cx="6073178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2 </a:t>
            </a:r>
            <a:r>
              <a:rPr lang="de-DE" dirty="0"/>
              <a:t>hinzufügen</a:t>
            </a:r>
          </a:p>
        </p:txBody>
      </p:sp>
      <p:sp>
        <p:nvSpPr>
          <p:cNvPr id="40" name="Textplatzhalt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2005834" y="1587347"/>
            <a:ext cx="6073178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1 </a:t>
            </a:r>
            <a:r>
              <a:rPr lang="de-DE" dirty="0"/>
              <a:t>hinzufügen</a:t>
            </a:r>
          </a:p>
        </p:txBody>
      </p:sp>
      <p:sp>
        <p:nvSpPr>
          <p:cNvPr id="42" name="Bildplatzhalter 10"/>
          <p:cNvSpPr>
            <a:spLocks noGrp="1"/>
          </p:cNvSpPr>
          <p:nvPr>
            <p:ph type="pic" sz="quarter" idx="19" hasCustomPrompt="1"/>
          </p:nvPr>
        </p:nvSpPr>
        <p:spPr>
          <a:xfrm>
            <a:off x="1451101" y="3502698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4 Bild klicken &gt; Mediaset</a:t>
            </a:r>
          </a:p>
        </p:txBody>
      </p:sp>
      <p:sp>
        <p:nvSpPr>
          <p:cNvPr id="43" name="Bildplatzhalter 8"/>
          <p:cNvSpPr>
            <a:spLocks noGrp="1"/>
          </p:cNvSpPr>
          <p:nvPr>
            <p:ph type="pic" sz="quarter" idx="18" hasCustomPrompt="1"/>
          </p:nvPr>
        </p:nvSpPr>
        <p:spPr>
          <a:xfrm>
            <a:off x="1427274" y="2864828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3 Bild klicken &gt; Mediaset</a:t>
            </a:r>
          </a:p>
        </p:txBody>
      </p:sp>
      <p:sp>
        <p:nvSpPr>
          <p:cNvPr id="44" name="Bildplatzhalter 6"/>
          <p:cNvSpPr>
            <a:spLocks noGrp="1"/>
          </p:cNvSpPr>
          <p:nvPr>
            <p:ph type="pic" sz="quarter" idx="17" hasCustomPrompt="1"/>
          </p:nvPr>
        </p:nvSpPr>
        <p:spPr>
          <a:xfrm>
            <a:off x="1432140" y="2225769"/>
            <a:ext cx="336947" cy="3381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2 Bild klicken &gt; Mediaset</a:t>
            </a:r>
          </a:p>
        </p:txBody>
      </p:sp>
      <p:sp>
        <p:nvSpPr>
          <p:cNvPr id="45" name="Bildplatzhalter 4"/>
          <p:cNvSpPr>
            <a:spLocks noGrp="1"/>
          </p:cNvSpPr>
          <p:nvPr>
            <p:ph type="pic" sz="quarter" idx="16" hasCustomPrompt="1"/>
          </p:nvPr>
        </p:nvSpPr>
        <p:spPr>
          <a:xfrm>
            <a:off x="1431430" y="1587347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1 Bild klicken &gt; Mediaset</a:t>
            </a:r>
          </a:p>
        </p:txBody>
      </p:sp>
    </p:spTree>
    <p:extLst>
      <p:ext uri="{BB962C8B-B14F-4D97-AF65-F5344CB8AC3E}">
        <p14:creationId xmlns:p14="http://schemas.microsoft.com/office/powerpoint/2010/main" val="96145787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sverzeichnis 5 Punkte Balken Weiss Bild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62F103-9B78-4695-A56E-364B2B547A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Titel durch Klicken hinzufügen</a:t>
            </a:r>
            <a:endParaRPr lang="de-CH" dirty="0"/>
          </a:p>
        </p:txBody>
      </p:sp>
      <p:sp>
        <p:nvSpPr>
          <p:cNvPr id="5" name="Rechteck 4"/>
          <p:cNvSpPr/>
          <p:nvPr userDrawn="1"/>
        </p:nvSpPr>
        <p:spPr>
          <a:xfrm>
            <a:off x="1189" y="1087041"/>
            <a:ext cx="9144000" cy="4056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095375"/>
            <a:ext cx="9144000" cy="4048125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01216" marR="0" indent="-201216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788" baseline="0">
                <a:solidFill>
                  <a:schemeClr val="tx1"/>
                </a:solidFill>
              </a:defRPr>
            </a:lvl1pPr>
            <a:lvl2pPr marL="202406" indent="0">
              <a:lnSpc>
                <a:spcPct val="100000"/>
              </a:lnSpc>
              <a:buFontTx/>
              <a:buNone/>
              <a:defRPr sz="900"/>
            </a:lvl2pPr>
          </a:lstStyle>
          <a:p>
            <a:pPr marL="201216" marR="0" lvl="0" indent="-201216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1. Hintergrundbild zuerst einfügen durch klicken auf Bild, dann entweder via </a:t>
            </a:r>
            <a:r>
              <a:rPr lang="de-CH" dirty="0"/>
              <a:t>Mediaset oder via Einfügen &gt; Bilder / 2. Bild verdunkeln &gt; Rechtsklick auf Bild &gt; Grafik formatieren &gt; Bildkorrekturen &gt; Helligkeit</a:t>
            </a:r>
          </a:p>
          <a:p>
            <a:pPr marL="201216" marR="0" lvl="0" indent="-201216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de-CH" dirty="0"/>
          </a:p>
        </p:txBody>
      </p:sp>
      <p:sp>
        <p:nvSpPr>
          <p:cNvPr id="52" name="Textplatzhalte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308112" y="3410577"/>
            <a:ext cx="6947423" cy="499017"/>
          </a:xfrm>
          <a:prstGeom prst="roundRect">
            <a:avLst>
              <a:gd name="adj" fmla="val 1664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0" tIns="0" rIns="0" bIns="0" numCol="1" rtlCol="0" anchor="ctr" anchorCtr="0" compatLnSpc="1">
            <a:prstTxWarp prst="textNoShape">
              <a:avLst/>
            </a:prstTxWarp>
          </a:bodyPr>
          <a:lstStyle>
            <a:lvl1pPr>
              <a:defRPr lang="de-CH" sz="675" kern="1200" dirty="0">
                <a:solidFill>
                  <a:srgbClr val="000000"/>
                </a:solidFill>
              </a:defRPr>
            </a:lvl1pPr>
          </a:lstStyle>
          <a:p>
            <a:pPr marR="0" lvl="0" defTabSz="68580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CH" dirty="0"/>
              <a:t>   </a:t>
            </a:r>
          </a:p>
        </p:txBody>
      </p:sp>
      <p:sp>
        <p:nvSpPr>
          <p:cNvPr id="53" name="Textplatzhalter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1354805" y="3363884"/>
            <a:ext cx="499500" cy="592886"/>
          </a:xfrm>
          <a:prstGeom prst="round2Same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50" name="Textplatzhalte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308113" y="2777627"/>
            <a:ext cx="6947423" cy="499017"/>
          </a:xfrm>
          <a:prstGeom prst="roundRect">
            <a:avLst>
              <a:gd name="adj" fmla="val 1664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0" tIns="0" rIns="0" bIns="0" numCol="1" rtlCol="0" anchor="ctr" anchorCtr="0" compatLnSpc="1">
            <a:prstTxWarp prst="textNoShape">
              <a:avLst/>
            </a:prstTxWarp>
          </a:bodyPr>
          <a:lstStyle>
            <a:lvl1pPr>
              <a:defRPr lang="de-CH" sz="675" kern="1200" dirty="0">
                <a:solidFill>
                  <a:srgbClr val="000000"/>
                </a:solidFill>
              </a:defRPr>
            </a:lvl1pPr>
          </a:lstStyle>
          <a:p>
            <a:pPr marR="0" lvl="0" defTabSz="68580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CH" dirty="0"/>
              <a:t>   </a:t>
            </a:r>
          </a:p>
        </p:txBody>
      </p:sp>
      <p:sp>
        <p:nvSpPr>
          <p:cNvPr id="51" name="Textplatzhalter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 rot="16200000">
            <a:off x="1354806" y="2730934"/>
            <a:ext cx="499500" cy="592886"/>
          </a:xfrm>
          <a:prstGeom prst="round2Same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48" name="Textplatzhalte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308112" y="2149342"/>
            <a:ext cx="6947423" cy="499017"/>
          </a:xfrm>
          <a:prstGeom prst="roundRect">
            <a:avLst>
              <a:gd name="adj" fmla="val 1664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504000" tIns="0" rIns="0" bIns="0" numCol="1" rtlCol="0" anchor="ctr" anchorCtr="0" compatLnSpc="1">
            <a:prstTxWarp prst="textNoShape">
              <a:avLst/>
            </a:prstTxWarp>
          </a:bodyPr>
          <a:lstStyle>
            <a:lvl1pPr marL="201216" indent="-201216">
              <a:buFont typeface="Arial" panose="020B0604020202020204" pitchFamily="34" charset="0"/>
              <a:buChar char="•"/>
              <a:defRPr lang="de-CH" sz="675" kern="1200" dirty="0">
                <a:solidFill>
                  <a:srgbClr val="000000"/>
                </a:solidFill>
              </a:defRPr>
            </a:lvl1pPr>
          </a:lstStyle>
          <a:p>
            <a:pPr marR="0" lvl="0" defTabSz="68580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CH" dirty="0"/>
              <a:t> </a:t>
            </a:r>
          </a:p>
        </p:txBody>
      </p:sp>
      <p:sp>
        <p:nvSpPr>
          <p:cNvPr id="49" name="Textplatzhalter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 rot="16200000">
            <a:off x="1354805" y="2102407"/>
            <a:ext cx="499500" cy="592886"/>
          </a:xfrm>
          <a:prstGeom prst="round2Same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3" name="Textplatzhalte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308112" y="1506589"/>
            <a:ext cx="6947423" cy="499017"/>
          </a:xfrm>
          <a:prstGeom prst="roundRect">
            <a:avLst>
              <a:gd name="adj" fmla="val 16640"/>
            </a:avLst>
          </a:prstGeom>
          <a:solidFill>
            <a:schemeClr val="bg1"/>
          </a:solidFill>
          <a:ln>
            <a:noFill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0" rtlCol="0" anchor="ctr"/>
          <a:lstStyle>
            <a:lvl1pPr marL="0" indent="0">
              <a:buFontTx/>
              <a:buNone/>
              <a:defRPr lang="de-CH" sz="675" kern="1200" dirty="0">
                <a:solidFill>
                  <a:srgbClr val="000000"/>
                </a:solidFill>
              </a:defRPr>
            </a:lvl1pPr>
          </a:lstStyle>
          <a:p>
            <a:pPr marL="201216" marR="0" lvl="0" indent="-201216" defTabSz="68580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CH" dirty="0"/>
              <a:t>   </a:t>
            </a:r>
          </a:p>
        </p:txBody>
      </p:sp>
      <p:sp>
        <p:nvSpPr>
          <p:cNvPr id="47" name="Textplatzhalter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 rot="16200000">
            <a:off x="1354805" y="1459896"/>
            <a:ext cx="499500" cy="592886"/>
          </a:xfrm>
          <a:prstGeom prst="round2Same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54" name="Textplatzhalte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308112" y="4049204"/>
            <a:ext cx="6947423" cy="499017"/>
          </a:xfrm>
          <a:prstGeom prst="roundRect">
            <a:avLst>
              <a:gd name="adj" fmla="val 1664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0" tIns="0" rIns="0" bIns="0" numCol="1" rtlCol="0" anchor="ctr" anchorCtr="0" compatLnSpc="1">
            <a:prstTxWarp prst="textNoShape">
              <a:avLst/>
            </a:prstTxWarp>
          </a:bodyPr>
          <a:lstStyle>
            <a:lvl1pPr>
              <a:defRPr lang="de-CH" sz="675" kern="1200" dirty="0">
                <a:solidFill>
                  <a:srgbClr val="000000"/>
                </a:solidFill>
              </a:defRPr>
            </a:lvl1pPr>
          </a:lstStyle>
          <a:p>
            <a:pPr marR="0" lvl="0" defTabSz="68580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CH" dirty="0"/>
              <a:t>   </a:t>
            </a:r>
          </a:p>
        </p:txBody>
      </p:sp>
      <p:sp>
        <p:nvSpPr>
          <p:cNvPr id="55" name="Textplatzhalter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 rot="16200000">
            <a:off x="1354805" y="4002511"/>
            <a:ext cx="499500" cy="592886"/>
          </a:xfrm>
          <a:prstGeom prst="round2Same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36" name="Textplatzhalter 10"/>
          <p:cNvSpPr>
            <a:spLocks noGrp="1"/>
          </p:cNvSpPr>
          <p:nvPr>
            <p:ph type="body" sz="quarter" idx="34" hasCustomPrompt="1"/>
          </p:nvPr>
        </p:nvSpPr>
        <p:spPr>
          <a:xfrm>
            <a:off x="2020880" y="4128310"/>
            <a:ext cx="6073178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5 </a:t>
            </a:r>
            <a:r>
              <a:rPr lang="de-DE" dirty="0"/>
              <a:t>hinzufügen</a:t>
            </a:r>
          </a:p>
        </p:txBody>
      </p:sp>
      <p:sp>
        <p:nvSpPr>
          <p:cNvPr id="37" name="Textplatzhalter 10"/>
          <p:cNvSpPr>
            <a:spLocks noGrp="1"/>
          </p:cNvSpPr>
          <p:nvPr>
            <p:ph type="body" sz="quarter" idx="33" hasCustomPrompt="1"/>
          </p:nvPr>
        </p:nvSpPr>
        <p:spPr>
          <a:xfrm>
            <a:off x="2022068" y="3490435"/>
            <a:ext cx="6073178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4 </a:t>
            </a:r>
            <a:r>
              <a:rPr lang="de-DE" dirty="0"/>
              <a:t>hinzufügen</a:t>
            </a:r>
          </a:p>
        </p:txBody>
      </p:sp>
      <p:sp>
        <p:nvSpPr>
          <p:cNvPr id="38" name="Textplatzhalter 10"/>
          <p:cNvSpPr>
            <a:spLocks noGrp="1"/>
          </p:cNvSpPr>
          <p:nvPr>
            <p:ph type="body" sz="quarter" idx="32" hasCustomPrompt="1"/>
          </p:nvPr>
        </p:nvSpPr>
        <p:spPr>
          <a:xfrm>
            <a:off x="2005836" y="2852560"/>
            <a:ext cx="6073178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3 </a:t>
            </a:r>
            <a:r>
              <a:rPr lang="de-DE" dirty="0"/>
              <a:t>hinzufügen</a:t>
            </a:r>
          </a:p>
        </p:txBody>
      </p:sp>
      <p:sp>
        <p:nvSpPr>
          <p:cNvPr id="39" name="Textplatzhalter 10"/>
          <p:cNvSpPr>
            <a:spLocks noGrp="1"/>
          </p:cNvSpPr>
          <p:nvPr>
            <p:ph type="body" sz="quarter" idx="31" hasCustomPrompt="1"/>
          </p:nvPr>
        </p:nvSpPr>
        <p:spPr>
          <a:xfrm>
            <a:off x="2005835" y="2216624"/>
            <a:ext cx="6073178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2 </a:t>
            </a:r>
            <a:r>
              <a:rPr lang="de-DE" dirty="0"/>
              <a:t>hinzufügen</a:t>
            </a:r>
          </a:p>
        </p:txBody>
      </p:sp>
      <p:sp>
        <p:nvSpPr>
          <p:cNvPr id="40" name="Textplatzhalt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2005835" y="1587347"/>
            <a:ext cx="6073178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1 </a:t>
            </a:r>
            <a:r>
              <a:rPr lang="de-DE" dirty="0"/>
              <a:t>hinzufügen</a:t>
            </a:r>
          </a:p>
        </p:txBody>
      </p:sp>
      <p:sp>
        <p:nvSpPr>
          <p:cNvPr id="41" name="Bildplatzhalter 10"/>
          <p:cNvSpPr>
            <a:spLocks noGrp="1"/>
          </p:cNvSpPr>
          <p:nvPr>
            <p:ph type="pic" sz="quarter" idx="20" hasCustomPrompt="1"/>
          </p:nvPr>
        </p:nvSpPr>
        <p:spPr>
          <a:xfrm>
            <a:off x="1451103" y="4141056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5 Bild klicken &gt; Mediaset</a:t>
            </a:r>
          </a:p>
        </p:txBody>
      </p:sp>
      <p:sp>
        <p:nvSpPr>
          <p:cNvPr id="42" name="Bildplatzhalter 10"/>
          <p:cNvSpPr>
            <a:spLocks noGrp="1"/>
          </p:cNvSpPr>
          <p:nvPr>
            <p:ph type="pic" sz="quarter" idx="19" hasCustomPrompt="1"/>
          </p:nvPr>
        </p:nvSpPr>
        <p:spPr>
          <a:xfrm>
            <a:off x="1452291" y="3502698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4 Bild klicken &gt; Mediaset</a:t>
            </a:r>
          </a:p>
        </p:txBody>
      </p:sp>
      <p:sp>
        <p:nvSpPr>
          <p:cNvPr id="43" name="Bildplatzhalter 8"/>
          <p:cNvSpPr>
            <a:spLocks noGrp="1"/>
          </p:cNvSpPr>
          <p:nvPr>
            <p:ph type="pic" sz="quarter" idx="18" hasCustomPrompt="1"/>
          </p:nvPr>
        </p:nvSpPr>
        <p:spPr>
          <a:xfrm>
            <a:off x="1427275" y="2864340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3 Bild klicken &gt; Mediaset</a:t>
            </a:r>
          </a:p>
        </p:txBody>
      </p:sp>
      <p:sp>
        <p:nvSpPr>
          <p:cNvPr id="44" name="Bildplatzhalter 6"/>
          <p:cNvSpPr>
            <a:spLocks noGrp="1"/>
          </p:cNvSpPr>
          <p:nvPr>
            <p:ph type="pic" sz="quarter" idx="17" hasCustomPrompt="1"/>
          </p:nvPr>
        </p:nvSpPr>
        <p:spPr>
          <a:xfrm>
            <a:off x="1432141" y="2225386"/>
            <a:ext cx="336947" cy="3381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2 Bild klicken &gt; Mediaset</a:t>
            </a:r>
          </a:p>
        </p:txBody>
      </p:sp>
      <p:sp>
        <p:nvSpPr>
          <p:cNvPr id="45" name="Bildplatzhalter 4"/>
          <p:cNvSpPr>
            <a:spLocks noGrp="1"/>
          </p:cNvSpPr>
          <p:nvPr>
            <p:ph type="pic" sz="quarter" idx="16" hasCustomPrompt="1"/>
          </p:nvPr>
        </p:nvSpPr>
        <p:spPr>
          <a:xfrm>
            <a:off x="1431431" y="1587347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1 Bild klicken &gt; Mediaset</a:t>
            </a:r>
          </a:p>
        </p:txBody>
      </p:sp>
    </p:spTree>
    <p:extLst>
      <p:ext uri="{BB962C8B-B14F-4D97-AF65-F5344CB8AC3E}">
        <p14:creationId xmlns:p14="http://schemas.microsoft.com/office/powerpoint/2010/main" val="170912766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5 Punkte Türk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noProof="0" dirty="0"/>
              <a:t>Titel durch Klicken hinzufügen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27" name="Ellipse 2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338559" y="1250686"/>
            <a:ext cx="641290" cy="64129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1295400" y="2292556"/>
            <a:ext cx="2043158" cy="1322354"/>
          </a:xfrm>
        </p:spPr>
        <p:txBody>
          <a:bodyPr anchor="ctr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CH" dirty="0"/>
              <a:t>Titel hinzufügen</a:t>
            </a:r>
          </a:p>
        </p:txBody>
      </p:sp>
      <p:sp>
        <p:nvSpPr>
          <p:cNvPr id="35" name="Ellipse 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646340" y="1942003"/>
            <a:ext cx="641290" cy="64129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38" name="Textplatzhalt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4610942" y="2082544"/>
            <a:ext cx="3517502" cy="348854"/>
          </a:xfrm>
        </p:spPr>
        <p:txBody>
          <a:bodyPr anchor="ctr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CH" dirty="0"/>
              <a:t>Text hinzufügen</a:t>
            </a:r>
          </a:p>
        </p:txBody>
      </p:sp>
      <p:sp>
        <p:nvSpPr>
          <p:cNvPr id="39" name="Ellipse 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338559" y="3969495"/>
            <a:ext cx="641290" cy="64129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43" name="Ellipse 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646340" y="3298500"/>
            <a:ext cx="641290" cy="64129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47" name="Ellipse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934244" y="2630484"/>
            <a:ext cx="641290" cy="64129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32" name="Freihandform 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 flipH="1">
            <a:off x="4623877" y="2847369"/>
            <a:ext cx="2956976" cy="2956975"/>
          </a:xfrm>
          <a:custGeom>
            <a:avLst/>
            <a:gdLst>
              <a:gd name="connsiteX0" fmla="*/ 3411422 w 3942634"/>
              <a:gd name="connsiteY0" fmla="*/ 34305 h 3942633"/>
              <a:gd name="connsiteX1" fmla="*/ 34305 w 3942634"/>
              <a:gd name="connsiteY1" fmla="*/ 3411421 h 3942633"/>
              <a:gd name="connsiteX2" fmla="*/ 34305 w 3942634"/>
              <a:gd name="connsiteY2" fmla="*/ 3577061 h 3942633"/>
              <a:gd name="connsiteX3" fmla="*/ 365573 w 3942634"/>
              <a:gd name="connsiteY3" fmla="*/ 3908328 h 3942633"/>
              <a:gd name="connsiteX4" fmla="*/ 531213 w 3942634"/>
              <a:gd name="connsiteY4" fmla="*/ 3908328 h 3942633"/>
              <a:gd name="connsiteX5" fmla="*/ 3908329 w 3942634"/>
              <a:gd name="connsiteY5" fmla="*/ 531212 h 3942633"/>
              <a:gd name="connsiteX6" fmla="*/ 3908329 w 3942634"/>
              <a:gd name="connsiteY6" fmla="*/ 365572 h 3942633"/>
              <a:gd name="connsiteX7" fmla="*/ 3851162 w 3942634"/>
              <a:gd name="connsiteY7" fmla="*/ 306601 h 3942633"/>
              <a:gd name="connsiteX8" fmla="*/ 3842835 w 3942634"/>
              <a:gd name="connsiteY8" fmla="*/ 298379 h 3942633"/>
              <a:gd name="connsiteX9" fmla="*/ 3843385 w 3942634"/>
              <a:gd name="connsiteY9" fmla="*/ 297052 h 3942633"/>
              <a:gd name="connsiteX10" fmla="*/ 3843385 w 3942634"/>
              <a:gd name="connsiteY10" fmla="*/ 138810 h 3942633"/>
              <a:gd name="connsiteX11" fmla="*/ 3803823 w 3942634"/>
              <a:gd name="connsiteY11" fmla="*/ 99248 h 3942633"/>
              <a:gd name="connsiteX12" fmla="*/ 3645581 w 3942634"/>
              <a:gd name="connsiteY12" fmla="*/ 99248 h 3942633"/>
              <a:gd name="connsiteX13" fmla="*/ 3642625 w 3942634"/>
              <a:gd name="connsiteY13" fmla="*/ 100472 h 3942633"/>
              <a:gd name="connsiteX14" fmla="*/ 3577062 w 3942634"/>
              <a:gd name="connsiteY14" fmla="*/ 34305 h 3942633"/>
              <a:gd name="connsiteX15" fmla="*/ 3411422 w 3942634"/>
              <a:gd name="connsiteY15" fmla="*/ 34305 h 394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42634" h="3942633">
                <a:moveTo>
                  <a:pt x="3411422" y="34305"/>
                </a:moveTo>
                <a:lnTo>
                  <a:pt x="34305" y="3411421"/>
                </a:lnTo>
                <a:cubicBezTo>
                  <a:pt x="-11435" y="3457161"/>
                  <a:pt x="-11435" y="3531321"/>
                  <a:pt x="34305" y="3577061"/>
                </a:cubicBezTo>
                <a:lnTo>
                  <a:pt x="365573" y="3908328"/>
                </a:lnTo>
                <a:cubicBezTo>
                  <a:pt x="411313" y="3954068"/>
                  <a:pt x="485473" y="3954068"/>
                  <a:pt x="531213" y="3908328"/>
                </a:cubicBezTo>
                <a:lnTo>
                  <a:pt x="3908329" y="531212"/>
                </a:lnTo>
                <a:cubicBezTo>
                  <a:pt x="3954069" y="485472"/>
                  <a:pt x="3954069" y="411312"/>
                  <a:pt x="3908329" y="365572"/>
                </a:cubicBezTo>
                <a:lnTo>
                  <a:pt x="3851162" y="306601"/>
                </a:lnTo>
                <a:lnTo>
                  <a:pt x="3842835" y="298379"/>
                </a:lnTo>
                <a:lnTo>
                  <a:pt x="3843385" y="297052"/>
                </a:lnTo>
                <a:lnTo>
                  <a:pt x="3843385" y="138810"/>
                </a:lnTo>
                <a:cubicBezTo>
                  <a:pt x="3843385" y="116961"/>
                  <a:pt x="3825672" y="99248"/>
                  <a:pt x="3803823" y="99248"/>
                </a:cubicBezTo>
                <a:lnTo>
                  <a:pt x="3645581" y="99248"/>
                </a:lnTo>
                <a:lnTo>
                  <a:pt x="3642625" y="100472"/>
                </a:lnTo>
                <a:lnTo>
                  <a:pt x="3577062" y="34305"/>
                </a:lnTo>
                <a:cubicBezTo>
                  <a:pt x="3531322" y="-11435"/>
                  <a:pt x="3457162" y="-11435"/>
                  <a:pt x="3411422" y="34305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1575" dirty="0"/>
          </a:p>
        </p:txBody>
      </p:sp>
      <p:sp>
        <p:nvSpPr>
          <p:cNvPr id="42" name="Freihandform 4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 flipH="1">
            <a:off x="4896583" y="2158296"/>
            <a:ext cx="2956976" cy="2956975"/>
          </a:xfrm>
          <a:custGeom>
            <a:avLst/>
            <a:gdLst>
              <a:gd name="connsiteX0" fmla="*/ 3411422 w 3942634"/>
              <a:gd name="connsiteY0" fmla="*/ 34305 h 3942633"/>
              <a:gd name="connsiteX1" fmla="*/ 34305 w 3942634"/>
              <a:gd name="connsiteY1" fmla="*/ 3411421 h 3942633"/>
              <a:gd name="connsiteX2" fmla="*/ 34305 w 3942634"/>
              <a:gd name="connsiteY2" fmla="*/ 3577061 h 3942633"/>
              <a:gd name="connsiteX3" fmla="*/ 365573 w 3942634"/>
              <a:gd name="connsiteY3" fmla="*/ 3908328 h 3942633"/>
              <a:gd name="connsiteX4" fmla="*/ 531213 w 3942634"/>
              <a:gd name="connsiteY4" fmla="*/ 3908328 h 3942633"/>
              <a:gd name="connsiteX5" fmla="*/ 3908329 w 3942634"/>
              <a:gd name="connsiteY5" fmla="*/ 531212 h 3942633"/>
              <a:gd name="connsiteX6" fmla="*/ 3908329 w 3942634"/>
              <a:gd name="connsiteY6" fmla="*/ 365572 h 3942633"/>
              <a:gd name="connsiteX7" fmla="*/ 3851162 w 3942634"/>
              <a:gd name="connsiteY7" fmla="*/ 306601 h 3942633"/>
              <a:gd name="connsiteX8" fmla="*/ 3842835 w 3942634"/>
              <a:gd name="connsiteY8" fmla="*/ 298379 h 3942633"/>
              <a:gd name="connsiteX9" fmla="*/ 3843385 w 3942634"/>
              <a:gd name="connsiteY9" fmla="*/ 297052 h 3942633"/>
              <a:gd name="connsiteX10" fmla="*/ 3843385 w 3942634"/>
              <a:gd name="connsiteY10" fmla="*/ 138810 h 3942633"/>
              <a:gd name="connsiteX11" fmla="*/ 3803823 w 3942634"/>
              <a:gd name="connsiteY11" fmla="*/ 99248 h 3942633"/>
              <a:gd name="connsiteX12" fmla="*/ 3645581 w 3942634"/>
              <a:gd name="connsiteY12" fmla="*/ 99248 h 3942633"/>
              <a:gd name="connsiteX13" fmla="*/ 3642625 w 3942634"/>
              <a:gd name="connsiteY13" fmla="*/ 100472 h 3942633"/>
              <a:gd name="connsiteX14" fmla="*/ 3577062 w 3942634"/>
              <a:gd name="connsiteY14" fmla="*/ 34305 h 3942633"/>
              <a:gd name="connsiteX15" fmla="*/ 3411422 w 3942634"/>
              <a:gd name="connsiteY15" fmla="*/ 34305 h 394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42634" h="3942633">
                <a:moveTo>
                  <a:pt x="3411422" y="34305"/>
                </a:moveTo>
                <a:lnTo>
                  <a:pt x="34305" y="3411421"/>
                </a:lnTo>
                <a:cubicBezTo>
                  <a:pt x="-11435" y="3457161"/>
                  <a:pt x="-11435" y="3531321"/>
                  <a:pt x="34305" y="3577061"/>
                </a:cubicBezTo>
                <a:lnTo>
                  <a:pt x="365573" y="3908328"/>
                </a:lnTo>
                <a:cubicBezTo>
                  <a:pt x="411313" y="3954068"/>
                  <a:pt x="485473" y="3954068"/>
                  <a:pt x="531213" y="3908328"/>
                </a:cubicBezTo>
                <a:lnTo>
                  <a:pt x="3908329" y="531212"/>
                </a:lnTo>
                <a:cubicBezTo>
                  <a:pt x="3954069" y="485472"/>
                  <a:pt x="3954069" y="411312"/>
                  <a:pt x="3908329" y="365572"/>
                </a:cubicBezTo>
                <a:lnTo>
                  <a:pt x="3851162" y="306601"/>
                </a:lnTo>
                <a:lnTo>
                  <a:pt x="3842835" y="298379"/>
                </a:lnTo>
                <a:lnTo>
                  <a:pt x="3843385" y="297052"/>
                </a:lnTo>
                <a:lnTo>
                  <a:pt x="3843385" y="138810"/>
                </a:lnTo>
                <a:cubicBezTo>
                  <a:pt x="3843385" y="116961"/>
                  <a:pt x="3825672" y="99248"/>
                  <a:pt x="3803823" y="99248"/>
                </a:cubicBezTo>
                <a:lnTo>
                  <a:pt x="3645581" y="99248"/>
                </a:lnTo>
                <a:lnTo>
                  <a:pt x="3642625" y="100472"/>
                </a:lnTo>
                <a:lnTo>
                  <a:pt x="3577062" y="34305"/>
                </a:lnTo>
                <a:cubicBezTo>
                  <a:pt x="3531322" y="-11435"/>
                  <a:pt x="3457162" y="-11435"/>
                  <a:pt x="3411422" y="34305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1575" dirty="0"/>
          </a:p>
        </p:txBody>
      </p:sp>
      <p:sp>
        <p:nvSpPr>
          <p:cNvPr id="41" name="Freihandform 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 flipH="1">
            <a:off x="5192151" y="1475330"/>
            <a:ext cx="2956976" cy="2956975"/>
          </a:xfrm>
          <a:custGeom>
            <a:avLst/>
            <a:gdLst>
              <a:gd name="connsiteX0" fmla="*/ 3411422 w 3942634"/>
              <a:gd name="connsiteY0" fmla="*/ 34305 h 3942633"/>
              <a:gd name="connsiteX1" fmla="*/ 34305 w 3942634"/>
              <a:gd name="connsiteY1" fmla="*/ 3411421 h 3942633"/>
              <a:gd name="connsiteX2" fmla="*/ 34305 w 3942634"/>
              <a:gd name="connsiteY2" fmla="*/ 3577061 h 3942633"/>
              <a:gd name="connsiteX3" fmla="*/ 365573 w 3942634"/>
              <a:gd name="connsiteY3" fmla="*/ 3908328 h 3942633"/>
              <a:gd name="connsiteX4" fmla="*/ 531213 w 3942634"/>
              <a:gd name="connsiteY4" fmla="*/ 3908328 h 3942633"/>
              <a:gd name="connsiteX5" fmla="*/ 3908329 w 3942634"/>
              <a:gd name="connsiteY5" fmla="*/ 531212 h 3942633"/>
              <a:gd name="connsiteX6" fmla="*/ 3908329 w 3942634"/>
              <a:gd name="connsiteY6" fmla="*/ 365572 h 3942633"/>
              <a:gd name="connsiteX7" fmla="*/ 3851162 w 3942634"/>
              <a:gd name="connsiteY7" fmla="*/ 306601 h 3942633"/>
              <a:gd name="connsiteX8" fmla="*/ 3842835 w 3942634"/>
              <a:gd name="connsiteY8" fmla="*/ 298379 h 3942633"/>
              <a:gd name="connsiteX9" fmla="*/ 3843385 w 3942634"/>
              <a:gd name="connsiteY9" fmla="*/ 297052 h 3942633"/>
              <a:gd name="connsiteX10" fmla="*/ 3843385 w 3942634"/>
              <a:gd name="connsiteY10" fmla="*/ 138810 h 3942633"/>
              <a:gd name="connsiteX11" fmla="*/ 3803823 w 3942634"/>
              <a:gd name="connsiteY11" fmla="*/ 99248 h 3942633"/>
              <a:gd name="connsiteX12" fmla="*/ 3645581 w 3942634"/>
              <a:gd name="connsiteY12" fmla="*/ 99248 h 3942633"/>
              <a:gd name="connsiteX13" fmla="*/ 3642625 w 3942634"/>
              <a:gd name="connsiteY13" fmla="*/ 100472 h 3942633"/>
              <a:gd name="connsiteX14" fmla="*/ 3577062 w 3942634"/>
              <a:gd name="connsiteY14" fmla="*/ 34305 h 3942633"/>
              <a:gd name="connsiteX15" fmla="*/ 3411422 w 3942634"/>
              <a:gd name="connsiteY15" fmla="*/ 34305 h 394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42634" h="3942633">
                <a:moveTo>
                  <a:pt x="3411422" y="34305"/>
                </a:moveTo>
                <a:lnTo>
                  <a:pt x="34305" y="3411421"/>
                </a:lnTo>
                <a:cubicBezTo>
                  <a:pt x="-11435" y="3457161"/>
                  <a:pt x="-11435" y="3531321"/>
                  <a:pt x="34305" y="3577061"/>
                </a:cubicBezTo>
                <a:lnTo>
                  <a:pt x="365573" y="3908328"/>
                </a:lnTo>
                <a:cubicBezTo>
                  <a:pt x="411313" y="3954068"/>
                  <a:pt x="485473" y="3954068"/>
                  <a:pt x="531213" y="3908328"/>
                </a:cubicBezTo>
                <a:lnTo>
                  <a:pt x="3908329" y="531212"/>
                </a:lnTo>
                <a:cubicBezTo>
                  <a:pt x="3954069" y="485472"/>
                  <a:pt x="3954069" y="411312"/>
                  <a:pt x="3908329" y="365572"/>
                </a:cubicBezTo>
                <a:lnTo>
                  <a:pt x="3851162" y="306601"/>
                </a:lnTo>
                <a:lnTo>
                  <a:pt x="3842835" y="298379"/>
                </a:lnTo>
                <a:lnTo>
                  <a:pt x="3843385" y="297052"/>
                </a:lnTo>
                <a:lnTo>
                  <a:pt x="3843385" y="138810"/>
                </a:lnTo>
                <a:cubicBezTo>
                  <a:pt x="3843385" y="116961"/>
                  <a:pt x="3825672" y="99248"/>
                  <a:pt x="3803823" y="99248"/>
                </a:cubicBezTo>
                <a:lnTo>
                  <a:pt x="3645581" y="99248"/>
                </a:lnTo>
                <a:lnTo>
                  <a:pt x="3642625" y="100472"/>
                </a:lnTo>
                <a:lnTo>
                  <a:pt x="3577062" y="34305"/>
                </a:lnTo>
                <a:cubicBezTo>
                  <a:pt x="3531322" y="-11435"/>
                  <a:pt x="3457162" y="-11435"/>
                  <a:pt x="3411422" y="34305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1575" dirty="0"/>
          </a:p>
        </p:txBody>
      </p:sp>
      <p:sp>
        <p:nvSpPr>
          <p:cNvPr id="45" name="Freihandform 4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 flipH="1">
            <a:off x="4896584" y="771570"/>
            <a:ext cx="2956976" cy="2956975"/>
          </a:xfrm>
          <a:custGeom>
            <a:avLst/>
            <a:gdLst>
              <a:gd name="connsiteX0" fmla="*/ 3411422 w 3942634"/>
              <a:gd name="connsiteY0" fmla="*/ 34305 h 3942633"/>
              <a:gd name="connsiteX1" fmla="*/ 34305 w 3942634"/>
              <a:gd name="connsiteY1" fmla="*/ 3411421 h 3942633"/>
              <a:gd name="connsiteX2" fmla="*/ 34305 w 3942634"/>
              <a:gd name="connsiteY2" fmla="*/ 3577061 h 3942633"/>
              <a:gd name="connsiteX3" fmla="*/ 365573 w 3942634"/>
              <a:gd name="connsiteY3" fmla="*/ 3908328 h 3942633"/>
              <a:gd name="connsiteX4" fmla="*/ 531213 w 3942634"/>
              <a:gd name="connsiteY4" fmla="*/ 3908328 h 3942633"/>
              <a:gd name="connsiteX5" fmla="*/ 3908329 w 3942634"/>
              <a:gd name="connsiteY5" fmla="*/ 531212 h 3942633"/>
              <a:gd name="connsiteX6" fmla="*/ 3908329 w 3942634"/>
              <a:gd name="connsiteY6" fmla="*/ 365572 h 3942633"/>
              <a:gd name="connsiteX7" fmla="*/ 3851162 w 3942634"/>
              <a:gd name="connsiteY7" fmla="*/ 306601 h 3942633"/>
              <a:gd name="connsiteX8" fmla="*/ 3842835 w 3942634"/>
              <a:gd name="connsiteY8" fmla="*/ 298379 h 3942633"/>
              <a:gd name="connsiteX9" fmla="*/ 3843385 w 3942634"/>
              <a:gd name="connsiteY9" fmla="*/ 297052 h 3942633"/>
              <a:gd name="connsiteX10" fmla="*/ 3843385 w 3942634"/>
              <a:gd name="connsiteY10" fmla="*/ 138810 h 3942633"/>
              <a:gd name="connsiteX11" fmla="*/ 3803823 w 3942634"/>
              <a:gd name="connsiteY11" fmla="*/ 99248 h 3942633"/>
              <a:gd name="connsiteX12" fmla="*/ 3645581 w 3942634"/>
              <a:gd name="connsiteY12" fmla="*/ 99248 h 3942633"/>
              <a:gd name="connsiteX13" fmla="*/ 3642625 w 3942634"/>
              <a:gd name="connsiteY13" fmla="*/ 100472 h 3942633"/>
              <a:gd name="connsiteX14" fmla="*/ 3577062 w 3942634"/>
              <a:gd name="connsiteY14" fmla="*/ 34305 h 3942633"/>
              <a:gd name="connsiteX15" fmla="*/ 3411422 w 3942634"/>
              <a:gd name="connsiteY15" fmla="*/ 34305 h 394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42634" h="3942633">
                <a:moveTo>
                  <a:pt x="3411422" y="34305"/>
                </a:moveTo>
                <a:lnTo>
                  <a:pt x="34305" y="3411421"/>
                </a:lnTo>
                <a:cubicBezTo>
                  <a:pt x="-11435" y="3457161"/>
                  <a:pt x="-11435" y="3531321"/>
                  <a:pt x="34305" y="3577061"/>
                </a:cubicBezTo>
                <a:lnTo>
                  <a:pt x="365573" y="3908328"/>
                </a:lnTo>
                <a:cubicBezTo>
                  <a:pt x="411313" y="3954068"/>
                  <a:pt x="485473" y="3954068"/>
                  <a:pt x="531213" y="3908328"/>
                </a:cubicBezTo>
                <a:lnTo>
                  <a:pt x="3908329" y="531212"/>
                </a:lnTo>
                <a:cubicBezTo>
                  <a:pt x="3954069" y="485472"/>
                  <a:pt x="3954069" y="411312"/>
                  <a:pt x="3908329" y="365572"/>
                </a:cubicBezTo>
                <a:lnTo>
                  <a:pt x="3851162" y="306601"/>
                </a:lnTo>
                <a:lnTo>
                  <a:pt x="3842835" y="298379"/>
                </a:lnTo>
                <a:lnTo>
                  <a:pt x="3843385" y="297052"/>
                </a:lnTo>
                <a:lnTo>
                  <a:pt x="3843385" y="138810"/>
                </a:lnTo>
                <a:cubicBezTo>
                  <a:pt x="3843385" y="116961"/>
                  <a:pt x="3825672" y="99248"/>
                  <a:pt x="3803823" y="99248"/>
                </a:cubicBezTo>
                <a:lnTo>
                  <a:pt x="3645581" y="99248"/>
                </a:lnTo>
                <a:lnTo>
                  <a:pt x="3642625" y="100472"/>
                </a:lnTo>
                <a:lnTo>
                  <a:pt x="3577062" y="34305"/>
                </a:lnTo>
                <a:cubicBezTo>
                  <a:pt x="3531322" y="-11435"/>
                  <a:pt x="3457162" y="-11435"/>
                  <a:pt x="3411422" y="34305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1575" dirty="0"/>
          </a:p>
        </p:txBody>
      </p:sp>
      <p:sp>
        <p:nvSpPr>
          <p:cNvPr id="33" name="Freihandform 3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 flipH="1">
            <a:off x="4623877" y="95805"/>
            <a:ext cx="2956976" cy="2956975"/>
          </a:xfrm>
          <a:custGeom>
            <a:avLst/>
            <a:gdLst>
              <a:gd name="connsiteX0" fmla="*/ 3411422 w 3942634"/>
              <a:gd name="connsiteY0" fmla="*/ 34305 h 3942633"/>
              <a:gd name="connsiteX1" fmla="*/ 34305 w 3942634"/>
              <a:gd name="connsiteY1" fmla="*/ 3411421 h 3942633"/>
              <a:gd name="connsiteX2" fmla="*/ 34305 w 3942634"/>
              <a:gd name="connsiteY2" fmla="*/ 3577061 h 3942633"/>
              <a:gd name="connsiteX3" fmla="*/ 365573 w 3942634"/>
              <a:gd name="connsiteY3" fmla="*/ 3908328 h 3942633"/>
              <a:gd name="connsiteX4" fmla="*/ 531213 w 3942634"/>
              <a:gd name="connsiteY4" fmla="*/ 3908328 h 3942633"/>
              <a:gd name="connsiteX5" fmla="*/ 3908329 w 3942634"/>
              <a:gd name="connsiteY5" fmla="*/ 531212 h 3942633"/>
              <a:gd name="connsiteX6" fmla="*/ 3908329 w 3942634"/>
              <a:gd name="connsiteY6" fmla="*/ 365572 h 3942633"/>
              <a:gd name="connsiteX7" fmla="*/ 3851162 w 3942634"/>
              <a:gd name="connsiteY7" fmla="*/ 306601 h 3942633"/>
              <a:gd name="connsiteX8" fmla="*/ 3842835 w 3942634"/>
              <a:gd name="connsiteY8" fmla="*/ 298379 h 3942633"/>
              <a:gd name="connsiteX9" fmla="*/ 3843385 w 3942634"/>
              <a:gd name="connsiteY9" fmla="*/ 297052 h 3942633"/>
              <a:gd name="connsiteX10" fmla="*/ 3843385 w 3942634"/>
              <a:gd name="connsiteY10" fmla="*/ 138810 h 3942633"/>
              <a:gd name="connsiteX11" fmla="*/ 3803823 w 3942634"/>
              <a:gd name="connsiteY11" fmla="*/ 99248 h 3942633"/>
              <a:gd name="connsiteX12" fmla="*/ 3645581 w 3942634"/>
              <a:gd name="connsiteY12" fmla="*/ 99248 h 3942633"/>
              <a:gd name="connsiteX13" fmla="*/ 3642625 w 3942634"/>
              <a:gd name="connsiteY13" fmla="*/ 100472 h 3942633"/>
              <a:gd name="connsiteX14" fmla="*/ 3577062 w 3942634"/>
              <a:gd name="connsiteY14" fmla="*/ 34305 h 3942633"/>
              <a:gd name="connsiteX15" fmla="*/ 3411422 w 3942634"/>
              <a:gd name="connsiteY15" fmla="*/ 34305 h 394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42634" h="3942633">
                <a:moveTo>
                  <a:pt x="3411422" y="34305"/>
                </a:moveTo>
                <a:lnTo>
                  <a:pt x="34305" y="3411421"/>
                </a:lnTo>
                <a:cubicBezTo>
                  <a:pt x="-11435" y="3457161"/>
                  <a:pt x="-11435" y="3531321"/>
                  <a:pt x="34305" y="3577061"/>
                </a:cubicBezTo>
                <a:lnTo>
                  <a:pt x="365573" y="3908328"/>
                </a:lnTo>
                <a:cubicBezTo>
                  <a:pt x="411313" y="3954068"/>
                  <a:pt x="485473" y="3954068"/>
                  <a:pt x="531213" y="3908328"/>
                </a:cubicBezTo>
                <a:lnTo>
                  <a:pt x="3908329" y="531212"/>
                </a:lnTo>
                <a:cubicBezTo>
                  <a:pt x="3954069" y="485472"/>
                  <a:pt x="3954069" y="411312"/>
                  <a:pt x="3908329" y="365572"/>
                </a:cubicBezTo>
                <a:lnTo>
                  <a:pt x="3851162" y="306601"/>
                </a:lnTo>
                <a:lnTo>
                  <a:pt x="3842835" y="298379"/>
                </a:lnTo>
                <a:lnTo>
                  <a:pt x="3843385" y="297052"/>
                </a:lnTo>
                <a:lnTo>
                  <a:pt x="3843385" y="138810"/>
                </a:lnTo>
                <a:cubicBezTo>
                  <a:pt x="3843385" y="116961"/>
                  <a:pt x="3825672" y="99248"/>
                  <a:pt x="3803823" y="99248"/>
                </a:cubicBezTo>
                <a:lnTo>
                  <a:pt x="3645581" y="99248"/>
                </a:lnTo>
                <a:lnTo>
                  <a:pt x="3642625" y="100472"/>
                </a:lnTo>
                <a:lnTo>
                  <a:pt x="3577062" y="34305"/>
                </a:lnTo>
                <a:cubicBezTo>
                  <a:pt x="3531322" y="-11435"/>
                  <a:pt x="3457162" y="-11435"/>
                  <a:pt x="3411422" y="34305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1575" dirty="0"/>
          </a:p>
        </p:txBody>
      </p:sp>
      <p:sp>
        <p:nvSpPr>
          <p:cNvPr id="53" name="Textplatzhalter 10"/>
          <p:cNvSpPr>
            <a:spLocks noGrp="1"/>
          </p:cNvSpPr>
          <p:nvPr>
            <p:ph type="body" sz="quarter" idx="29" hasCustomPrompt="1"/>
          </p:nvPr>
        </p:nvSpPr>
        <p:spPr>
          <a:xfrm>
            <a:off x="4905352" y="2782378"/>
            <a:ext cx="3517502" cy="348854"/>
          </a:xfrm>
        </p:spPr>
        <p:txBody>
          <a:bodyPr anchor="ctr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CH" dirty="0"/>
              <a:t>Text hinzufügen</a:t>
            </a:r>
          </a:p>
        </p:txBody>
      </p:sp>
      <p:sp>
        <p:nvSpPr>
          <p:cNvPr id="55" name="Textplatzhalt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4352673" y="1404730"/>
            <a:ext cx="3517502" cy="348854"/>
          </a:xfrm>
        </p:spPr>
        <p:txBody>
          <a:bodyPr anchor="ctr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CH" dirty="0"/>
              <a:t>Text hinzufügen</a:t>
            </a:r>
          </a:p>
        </p:txBody>
      </p:sp>
      <p:sp>
        <p:nvSpPr>
          <p:cNvPr id="57" name="Textplatzhalter 10"/>
          <p:cNvSpPr>
            <a:spLocks noGrp="1"/>
          </p:cNvSpPr>
          <p:nvPr>
            <p:ph type="body" sz="quarter" idx="31" hasCustomPrompt="1"/>
          </p:nvPr>
        </p:nvSpPr>
        <p:spPr>
          <a:xfrm>
            <a:off x="4610941" y="3463930"/>
            <a:ext cx="3517502" cy="348854"/>
          </a:xfrm>
        </p:spPr>
        <p:txBody>
          <a:bodyPr anchor="ctr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CH" dirty="0"/>
              <a:t>Text hinzufügen</a:t>
            </a:r>
          </a:p>
        </p:txBody>
      </p:sp>
      <p:sp>
        <p:nvSpPr>
          <p:cNvPr id="61" name="Textplatzhalter 10"/>
          <p:cNvSpPr>
            <a:spLocks noGrp="1"/>
          </p:cNvSpPr>
          <p:nvPr>
            <p:ph type="body" sz="quarter" idx="32" hasCustomPrompt="1"/>
          </p:nvPr>
        </p:nvSpPr>
        <p:spPr>
          <a:xfrm>
            <a:off x="4304183" y="4155247"/>
            <a:ext cx="3517502" cy="348854"/>
          </a:xfrm>
        </p:spPr>
        <p:txBody>
          <a:bodyPr anchor="ctr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CH" dirty="0"/>
              <a:t>Text hinzufügen</a:t>
            </a:r>
          </a:p>
        </p:txBody>
      </p:sp>
      <p:sp>
        <p:nvSpPr>
          <p:cNvPr id="48" name="Bildplatzhalter 5"/>
          <p:cNvSpPr>
            <a:spLocks noGrp="1"/>
          </p:cNvSpPr>
          <p:nvPr>
            <p:ph type="pic" sz="quarter" idx="28" hasCustomPrompt="1"/>
          </p:nvPr>
        </p:nvSpPr>
        <p:spPr>
          <a:xfrm>
            <a:off x="3490453" y="4121390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5 Bild klicken &gt; Mediaset</a:t>
            </a:r>
          </a:p>
        </p:txBody>
      </p:sp>
      <p:sp>
        <p:nvSpPr>
          <p:cNvPr id="44" name="Bildplatzhalter 4"/>
          <p:cNvSpPr>
            <a:spLocks noGrp="1"/>
          </p:cNvSpPr>
          <p:nvPr>
            <p:ph type="pic" sz="quarter" idx="26" hasCustomPrompt="1"/>
          </p:nvPr>
        </p:nvSpPr>
        <p:spPr>
          <a:xfrm>
            <a:off x="3798234" y="3450395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4 Bild klicken &gt; Mediaset</a:t>
            </a:r>
          </a:p>
        </p:txBody>
      </p:sp>
      <p:sp>
        <p:nvSpPr>
          <p:cNvPr id="40" name="Bildplatzhalter 3"/>
          <p:cNvSpPr>
            <a:spLocks noGrp="1"/>
          </p:cNvSpPr>
          <p:nvPr>
            <p:ph type="pic" sz="quarter" idx="24" hasCustomPrompt="1"/>
          </p:nvPr>
        </p:nvSpPr>
        <p:spPr>
          <a:xfrm>
            <a:off x="4086138" y="2782379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3 Bild klicken &gt; Mediaset</a:t>
            </a:r>
          </a:p>
        </p:txBody>
      </p:sp>
      <p:sp>
        <p:nvSpPr>
          <p:cNvPr id="36" name="Bildplatzhalter 2"/>
          <p:cNvSpPr>
            <a:spLocks noGrp="1"/>
          </p:cNvSpPr>
          <p:nvPr>
            <p:ph type="pic" sz="quarter" idx="22" hasCustomPrompt="1"/>
          </p:nvPr>
        </p:nvSpPr>
        <p:spPr>
          <a:xfrm>
            <a:off x="3798234" y="2093897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2 Bild klicken &gt; Mediaset</a:t>
            </a:r>
          </a:p>
        </p:txBody>
      </p:sp>
      <p:sp>
        <p:nvSpPr>
          <p:cNvPr id="28" name="Bildplatzhalter 1"/>
          <p:cNvSpPr>
            <a:spLocks noGrp="1"/>
          </p:cNvSpPr>
          <p:nvPr>
            <p:ph type="pic" sz="quarter" idx="18" hasCustomPrompt="1"/>
          </p:nvPr>
        </p:nvSpPr>
        <p:spPr>
          <a:xfrm>
            <a:off x="3490453" y="1402580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1 Bild klicken &gt; Mediaset</a:t>
            </a:r>
          </a:p>
        </p:txBody>
      </p:sp>
    </p:spTree>
    <p:extLst>
      <p:ext uri="{BB962C8B-B14F-4D97-AF65-F5344CB8AC3E}">
        <p14:creationId xmlns:p14="http://schemas.microsoft.com/office/powerpoint/2010/main" val="80229866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ischentitel Türk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087041"/>
            <a:ext cx="9144000" cy="4056459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295400" y="2016177"/>
            <a:ext cx="7473591" cy="1435307"/>
          </a:xfrm>
        </p:spPr>
        <p:txBody>
          <a:bodyPr/>
          <a:lstStyle>
            <a:lvl1pPr>
              <a:lnSpc>
                <a:spcPts val="6000"/>
              </a:lnSpc>
              <a:defRPr sz="5200">
                <a:solidFill>
                  <a:schemeClr val="bg1"/>
                </a:solidFill>
              </a:defRPr>
            </a:lvl1pPr>
          </a:lstStyle>
          <a:p>
            <a:r>
              <a:rPr lang="de-CH" noProof="0" dirty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4638859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haltsseite Türk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CH" noProof="0" dirty="0"/>
              <a:t>Titel durch Klicken hinzufügen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 hasCustomPrompt="1"/>
          </p:nvPr>
        </p:nvSpPr>
        <p:spPr>
          <a:xfrm>
            <a:off x="1295399" y="1248966"/>
            <a:ext cx="7490223" cy="3233034"/>
          </a:xfrm>
        </p:spPr>
        <p:txBody>
          <a:bodyPr/>
          <a:lstStyle>
            <a:lvl1pPr marL="201216" indent="-201216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403622" indent="-202406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04838" indent="-201216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807244" indent="-202406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008460" indent="-201216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CH" noProof="0" dirty="0"/>
              <a:t>Text durch Klicken hinzufügen</a:t>
            </a:r>
          </a:p>
          <a:p>
            <a:pPr lvl="1"/>
            <a:r>
              <a:rPr lang="de-CH" noProof="0" dirty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13612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 Türk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Titel durch Klicken hinzufügen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idx="1" hasCustomPrompt="1"/>
          </p:nvPr>
        </p:nvSpPr>
        <p:spPr>
          <a:xfrm>
            <a:off x="1295399" y="1248966"/>
            <a:ext cx="3427487" cy="323303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noProof="0" dirty="0"/>
              <a:t>Text durch Klicken hinzufügen</a:t>
            </a:r>
          </a:p>
          <a:p>
            <a:pPr lvl="1"/>
            <a:r>
              <a:rPr lang="de-CH" noProof="0" dirty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idx="10" hasCustomPrompt="1"/>
          </p:nvPr>
        </p:nvSpPr>
        <p:spPr>
          <a:xfrm>
            <a:off x="5357532" y="1248966"/>
            <a:ext cx="3427487" cy="323303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noProof="0" dirty="0"/>
              <a:t>Text durch Klicken hinzufügen</a:t>
            </a:r>
          </a:p>
          <a:p>
            <a:pPr lvl="1"/>
            <a:r>
              <a:rPr lang="de-CH" noProof="0" dirty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3920705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 Türk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Titel durch Klicken hinzufügen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1272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sverzeichnis 6 Punkte Balken Weiss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noProof="0" dirty="0"/>
              <a:t>Titel durch Klicken hinzufügen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21" name="Abgerundetes Rechteck 1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4557" y="2848146"/>
            <a:ext cx="6930000" cy="46609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sz="1575" dirty="0">
              <a:solidFill>
                <a:srgbClr val="000000"/>
              </a:solidFill>
            </a:endParaRPr>
          </a:p>
        </p:txBody>
      </p:sp>
      <p:sp>
        <p:nvSpPr>
          <p:cNvPr id="116" name="Abgerundetes Rechteck 1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4557" y="2268895"/>
            <a:ext cx="6930000" cy="46188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sz="1575" dirty="0">
              <a:solidFill>
                <a:srgbClr val="000000"/>
              </a:solidFill>
            </a:endParaRPr>
          </a:p>
        </p:txBody>
      </p:sp>
      <p:sp>
        <p:nvSpPr>
          <p:cNvPr id="96" name="Abgerundetes Rechteck 9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4557" y="1689644"/>
            <a:ext cx="6930000" cy="46188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sz="1575" dirty="0">
              <a:solidFill>
                <a:srgbClr val="000000"/>
              </a:solidFill>
            </a:endParaRPr>
          </a:p>
        </p:txBody>
      </p:sp>
      <p:sp>
        <p:nvSpPr>
          <p:cNvPr id="126" name="Abgerundetes Rechteck 12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4557" y="1103731"/>
            <a:ext cx="6930000" cy="46609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endParaRPr lang="de-DE" sz="1575" dirty="0">
              <a:solidFill>
                <a:srgbClr val="000000"/>
              </a:solidFill>
            </a:endParaRPr>
          </a:p>
        </p:txBody>
      </p:sp>
      <p:sp>
        <p:nvSpPr>
          <p:cNvPr id="34" name="Abgerundetes Rechteck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4557" y="3431609"/>
            <a:ext cx="6930000" cy="46609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sz="1575" dirty="0">
              <a:solidFill>
                <a:srgbClr val="000000"/>
              </a:solidFill>
            </a:endParaRPr>
          </a:p>
        </p:txBody>
      </p:sp>
      <p:sp>
        <p:nvSpPr>
          <p:cNvPr id="40" name="Abgerundetes Rechteck 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4557" y="4019572"/>
            <a:ext cx="6930000" cy="4671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sz="1575" dirty="0">
              <a:solidFill>
                <a:srgbClr val="000000"/>
              </a:solidFill>
            </a:endParaRPr>
          </a:p>
        </p:txBody>
      </p:sp>
      <p:sp>
        <p:nvSpPr>
          <p:cNvPr id="38" name="Textplatzhalter 10"/>
          <p:cNvSpPr>
            <a:spLocks noGrp="1"/>
          </p:cNvSpPr>
          <p:nvPr>
            <p:ph type="body" sz="quarter" idx="34" hasCustomPrompt="1"/>
          </p:nvPr>
        </p:nvSpPr>
        <p:spPr>
          <a:xfrm>
            <a:off x="2001091" y="3488802"/>
            <a:ext cx="6073178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5 </a:t>
            </a:r>
            <a:r>
              <a:rPr lang="de-DE" dirty="0"/>
              <a:t>hinzufügen</a:t>
            </a:r>
          </a:p>
        </p:txBody>
      </p:sp>
      <p:sp>
        <p:nvSpPr>
          <p:cNvPr id="32" name="Textplatzhalter 10"/>
          <p:cNvSpPr>
            <a:spLocks noGrp="1"/>
          </p:cNvSpPr>
          <p:nvPr>
            <p:ph type="body" sz="quarter" idx="33" hasCustomPrompt="1"/>
          </p:nvPr>
        </p:nvSpPr>
        <p:spPr>
          <a:xfrm>
            <a:off x="2001091" y="2905822"/>
            <a:ext cx="6073178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4 </a:t>
            </a:r>
            <a:r>
              <a:rPr lang="de-DE" dirty="0"/>
              <a:t>hinzufügen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32" hasCustomPrompt="1"/>
          </p:nvPr>
        </p:nvSpPr>
        <p:spPr>
          <a:xfrm>
            <a:off x="2001091" y="2327054"/>
            <a:ext cx="6073178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3 </a:t>
            </a:r>
            <a:r>
              <a:rPr lang="de-DE" dirty="0"/>
              <a:t>hinzufügen</a:t>
            </a:r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31" hasCustomPrompt="1"/>
          </p:nvPr>
        </p:nvSpPr>
        <p:spPr>
          <a:xfrm>
            <a:off x="2001091" y="1747113"/>
            <a:ext cx="6073178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2 </a:t>
            </a:r>
            <a:r>
              <a:rPr lang="de-DE" dirty="0"/>
              <a:t>hinzufügen</a:t>
            </a:r>
          </a:p>
        </p:txBody>
      </p:sp>
      <p:sp>
        <p:nvSpPr>
          <p:cNvPr id="29" name="Textplatzhalt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2001091" y="1173394"/>
            <a:ext cx="6073178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1 </a:t>
            </a:r>
            <a:r>
              <a:rPr lang="de-DE" dirty="0"/>
              <a:t>hinzufügen</a:t>
            </a:r>
          </a:p>
        </p:txBody>
      </p:sp>
      <p:sp>
        <p:nvSpPr>
          <p:cNvPr id="45" name="Textplatzhalter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 rot="16200000">
            <a:off x="1368774" y="1038285"/>
            <a:ext cx="466094" cy="592886"/>
          </a:xfrm>
          <a:prstGeom prst="round2Same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46" name="Textplatzhalter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 rot="16200000">
            <a:off x="1368774" y="1622036"/>
            <a:ext cx="466094" cy="592886"/>
          </a:xfrm>
          <a:prstGeom prst="round2Same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47" name="Textplatzhalter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 rot="16200000">
            <a:off x="1368774" y="2203393"/>
            <a:ext cx="466094" cy="592886"/>
          </a:xfrm>
          <a:prstGeom prst="round2Same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48" name="Textplatzhalter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 rot="16200000">
            <a:off x="1368774" y="2784750"/>
            <a:ext cx="466094" cy="592886"/>
          </a:xfrm>
          <a:prstGeom prst="round2Same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49" name="Textplatzhalter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1367953" y="3368213"/>
            <a:ext cx="466094" cy="592886"/>
          </a:xfrm>
          <a:prstGeom prst="round2Same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37" name="Bildplatzhalter 10"/>
          <p:cNvSpPr>
            <a:spLocks noGrp="1"/>
          </p:cNvSpPr>
          <p:nvPr>
            <p:ph type="pic" sz="quarter" idx="20" hasCustomPrompt="1"/>
          </p:nvPr>
        </p:nvSpPr>
        <p:spPr>
          <a:xfrm>
            <a:off x="1431314" y="3501547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5 Bild klicken &gt; Mediaset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9" hasCustomPrompt="1"/>
          </p:nvPr>
        </p:nvSpPr>
        <p:spPr>
          <a:xfrm>
            <a:off x="1431314" y="2930187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4 Bild klicken &gt; Mediaset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8" hasCustomPrompt="1"/>
          </p:nvPr>
        </p:nvSpPr>
        <p:spPr>
          <a:xfrm>
            <a:off x="1422531" y="2338834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3 Bild klicken &gt; Mediaset</a:t>
            </a:r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7" hasCustomPrompt="1"/>
          </p:nvPr>
        </p:nvSpPr>
        <p:spPr>
          <a:xfrm>
            <a:off x="1427397" y="1758988"/>
            <a:ext cx="336947" cy="3381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2 Bild klicken &gt; Mediaset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6" hasCustomPrompt="1"/>
          </p:nvPr>
        </p:nvSpPr>
        <p:spPr>
          <a:xfrm>
            <a:off x="1426687" y="1173394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1 Bild klicken &gt; Mediaset</a:t>
            </a:r>
          </a:p>
        </p:txBody>
      </p:sp>
      <p:sp>
        <p:nvSpPr>
          <p:cNvPr id="50" name="Textplatzhalter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 rot="16200000">
            <a:off x="1367953" y="3957182"/>
            <a:ext cx="466094" cy="592886"/>
          </a:xfrm>
          <a:prstGeom prst="round2Same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>
            <a:lvl1pPr marL="0" indent="0">
              <a:buNone/>
              <a:defRPr sz="600" baseline="0"/>
            </a:lvl1pPr>
          </a:lstStyle>
          <a:p>
            <a:pPr lvl="0"/>
            <a:r>
              <a:rPr lang="de-CH" dirty="0"/>
              <a:t> </a:t>
            </a:r>
          </a:p>
        </p:txBody>
      </p:sp>
      <p:sp>
        <p:nvSpPr>
          <p:cNvPr id="43" name="Textplatzhalter 10"/>
          <p:cNvSpPr>
            <a:spLocks noGrp="1"/>
          </p:cNvSpPr>
          <p:nvPr>
            <p:ph type="body" sz="quarter" idx="35" hasCustomPrompt="1"/>
          </p:nvPr>
        </p:nvSpPr>
        <p:spPr>
          <a:xfrm>
            <a:off x="2001091" y="4073353"/>
            <a:ext cx="6073178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6 </a:t>
            </a:r>
            <a:r>
              <a:rPr lang="de-DE" dirty="0"/>
              <a:t>hinzufügen</a:t>
            </a:r>
          </a:p>
        </p:txBody>
      </p:sp>
      <p:sp>
        <p:nvSpPr>
          <p:cNvPr id="44" name="Bildplatzhalter 10"/>
          <p:cNvSpPr>
            <a:spLocks noGrp="1"/>
          </p:cNvSpPr>
          <p:nvPr>
            <p:ph type="pic" sz="quarter" idx="36" hasCustomPrompt="1"/>
          </p:nvPr>
        </p:nvSpPr>
        <p:spPr>
          <a:xfrm>
            <a:off x="1431314" y="4086099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6 Bild klicken &gt; Mediaset</a:t>
            </a:r>
          </a:p>
        </p:txBody>
      </p:sp>
    </p:spTree>
    <p:extLst>
      <p:ext uri="{BB962C8B-B14F-4D97-AF65-F5344CB8AC3E}">
        <p14:creationId xmlns:p14="http://schemas.microsoft.com/office/powerpoint/2010/main" val="423488177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eer Türk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1211121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ild und Text Türk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Titel durch Klicken hinzufügen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5" name="Textplatzhalt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9881" y="1248967"/>
            <a:ext cx="2445879" cy="323969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201216" indent="0">
              <a:buFontTx/>
              <a:buNone/>
              <a:defRPr/>
            </a:lvl2pPr>
            <a:lvl3pPr marL="403622" indent="0">
              <a:buFontTx/>
              <a:buNone/>
              <a:defRPr/>
            </a:lvl3pPr>
            <a:lvl4pPr marL="604838" indent="0">
              <a:buFontTx/>
              <a:buNone/>
              <a:defRPr/>
            </a:lvl4pPr>
            <a:lvl5pPr marL="807244" indent="0">
              <a:buFontTx/>
              <a:buNone/>
              <a:defRPr/>
            </a:lvl5pPr>
          </a:lstStyle>
          <a:p>
            <a:pPr lvl="0"/>
            <a:r>
              <a:rPr lang="de-DE" dirty="0"/>
              <a:t>Text durch Klicken </a:t>
            </a:r>
            <a:r>
              <a:rPr lang="de-CH" dirty="0"/>
              <a:t>hinzufügen</a:t>
            </a:r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2" hasCustomPrompt="1"/>
          </p:nvPr>
        </p:nvSpPr>
        <p:spPr>
          <a:xfrm>
            <a:off x="4023865" y="1248967"/>
            <a:ext cx="4749975" cy="3239690"/>
          </a:xfrm>
        </p:spPr>
        <p:txBody>
          <a:bodyPr/>
          <a:lstStyle>
            <a:lvl1pPr>
              <a:defRPr sz="2100"/>
            </a:lvl1pPr>
          </a:lstStyle>
          <a:p>
            <a:r>
              <a:rPr lang="de-CH" dirty="0"/>
              <a:t>Bild durch Klicken auf Symbol hinzufügen oder Bild anklicken und Bild via Mediaset auswählen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478716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ld gross Türk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4C0DC5E-70E0-4450-AF2C-0EB9C1FC60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Titel durch Klicken hinzufügen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2" hasCustomPrompt="1"/>
          </p:nvPr>
        </p:nvSpPr>
        <p:spPr>
          <a:xfrm>
            <a:off x="1295400" y="1248967"/>
            <a:ext cx="7490223" cy="3239690"/>
          </a:xfrm>
        </p:spPr>
        <p:txBody>
          <a:bodyPr/>
          <a:lstStyle>
            <a:lvl1pPr marL="201216" marR="0" indent="-201216" algn="l" defTabSz="685800" rtl="0" eaLnBrk="1" fontAlgn="base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  <a:defRPr sz="2100"/>
            </a:lvl1pPr>
          </a:lstStyle>
          <a:p>
            <a:pPr marL="201216" marR="0" lvl="0" indent="-201216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Bild durch Klicken auf Symbol hinzufügen oder Bild anklicken und Bild via Mediaset auswählen</a:t>
            </a:r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6358206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ld g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F69DF4-9332-4F93-B50F-509A402617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Titel durch Klicken hinzufügen</a:t>
            </a:r>
            <a:endParaRPr lang="de-CH" dirty="0"/>
          </a:p>
        </p:txBody>
      </p:sp>
      <p:sp>
        <p:nvSpPr>
          <p:cNvPr id="5" name="Rechteck 4"/>
          <p:cNvSpPr/>
          <p:nvPr/>
        </p:nvSpPr>
        <p:spPr>
          <a:xfrm>
            <a:off x="1189" y="897730"/>
            <a:ext cx="9144000" cy="4245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087042"/>
            <a:ext cx="9144000" cy="405645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01216" marR="0" indent="-201216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1pPr>
          </a:lstStyle>
          <a:p>
            <a:pPr marL="201216" marR="0" lvl="0" indent="-201216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CH" dirty="0"/>
              <a:t>Bild durch Klicken auf Symbol hinzufügen oder Bild anklicken und Bild via Mediaset auswählen</a:t>
            </a:r>
          </a:p>
        </p:txBody>
      </p:sp>
    </p:spTree>
    <p:extLst>
      <p:ext uri="{BB962C8B-B14F-4D97-AF65-F5344CB8AC3E}">
        <p14:creationId xmlns:p14="http://schemas.microsoft.com/office/powerpoint/2010/main" val="319252787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eisser Text vor Hintergrundbild, mi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AC5C9A-F4FB-49E8-B930-83D4DCD340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Titel durch Klicken hinzufügen</a:t>
            </a:r>
            <a:endParaRPr lang="de-CH" dirty="0"/>
          </a:p>
        </p:txBody>
      </p:sp>
      <p:sp>
        <p:nvSpPr>
          <p:cNvPr id="5" name="Rechteck 4"/>
          <p:cNvSpPr/>
          <p:nvPr/>
        </p:nvSpPr>
        <p:spPr>
          <a:xfrm>
            <a:off x="1189" y="897730"/>
            <a:ext cx="9144000" cy="4245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087042"/>
            <a:ext cx="9144000" cy="405645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01216" marR="0" indent="-201216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1pPr>
          </a:lstStyle>
          <a:p>
            <a:pPr marL="201216" marR="0" lvl="0" indent="-201216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1. Bild einfügen durch Bild anklicken und Bild via </a:t>
            </a:r>
            <a:r>
              <a:rPr lang="de-CH" dirty="0"/>
              <a:t>Mediaset auswählen oder via Einfügen &gt; Bilder</a:t>
            </a:r>
            <a:br>
              <a:rPr lang="de-CH" dirty="0"/>
            </a:br>
            <a:r>
              <a:rPr lang="de-CH" dirty="0"/>
              <a:t>2. Bild verdunkeln &gt; Rechtsklick auf Bild &gt; Grafik formatieren &gt; Bildkorrekturen &gt; Helligkeit</a:t>
            </a:r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01249" y="2030581"/>
            <a:ext cx="8141502" cy="217617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3600"/>
              </a:lnSpc>
              <a:buNone/>
              <a:defRPr sz="32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CH" dirty="0"/>
              <a:t>Text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270282557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Weisser Text vor Hintergrund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189" y="897730"/>
            <a:ext cx="9144000" cy="4245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087042"/>
            <a:ext cx="9144000" cy="405645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01216" marR="0" indent="-201216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1pPr>
          </a:lstStyle>
          <a:p>
            <a:pPr marL="201216" marR="0" lvl="0" indent="-201216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1. Bild einfügen durch Bild anklicken und Bild via </a:t>
            </a:r>
            <a:r>
              <a:rPr lang="de-CH" dirty="0"/>
              <a:t>Mediaset auswählen oder via Einfügen &gt; Bilder</a:t>
            </a:r>
            <a:br>
              <a:rPr lang="de-CH" dirty="0"/>
            </a:br>
            <a:r>
              <a:rPr lang="de-CH" dirty="0"/>
              <a:t>2. Bild verdunkeln &gt; Rechtsklick auf Bild &gt; Grafik formatieren &gt; Bildkorrekturen &gt; Helligkeit</a:t>
            </a:r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01249" y="2030581"/>
            <a:ext cx="8141502" cy="217617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3600"/>
              </a:lnSpc>
              <a:buNone/>
              <a:defRPr sz="32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CH" dirty="0"/>
              <a:t>Text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207576767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ld Hintergrund 1 Pun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F627A9-A9BA-41CC-9C65-1B1169184D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Titel durch Klicken hinzufügen</a:t>
            </a:r>
            <a:endParaRPr lang="de-CH" dirty="0"/>
          </a:p>
        </p:txBody>
      </p:sp>
      <p:sp>
        <p:nvSpPr>
          <p:cNvPr id="5" name="Rechteck 4"/>
          <p:cNvSpPr/>
          <p:nvPr userDrawn="1"/>
        </p:nvSpPr>
        <p:spPr>
          <a:xfrm>
            <a:off x="1189" y="1087041"/>
            <a:ext cx="9144000" cy="4056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087041"/>
            <a:ext cx="9144000" cy="4056459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01216" marR="0" indent="-201216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825" baseline="0">
                <a:solidFill>
                  <a:schemeClr val="tx1"/>
                </a:solidFill>
              </a:defRPr>
            </a:lvl1pPr>
          </a:lstStyle>
          <a:p>
            <a:pPr marL="201216" marR="0" lvl="0" indent="-201216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1. Hintergrundbild zuerst einfügen durch klicken auf Bild, dann entweder via </a:t>
            </a:r>
            <a:r>
              <a:rPr lang="de-CH" dirty="0"/>
              <a:t>Mediaset oder via Einfügen &gt; Bilder / 2. Bild verdunkeln &gt; Rechtsklick auf Bild &gt; Grafik formatieren &gt; Bildkorrekturen &gt; Helligkeit</a:t>
            </a:r>
          </a:p>
          <a:p>
            <a:pPr marL="201216" marR="0" lvl="0" indent="-201216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de-CH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1295399" y="2131694"/>
            <a:ext cx="7490223" cy="2002754"/>
          </a:xfrm>
          <a:prstGeom prst="roundRect">
            <a:avLst>
              <a:gd name="adj" fmla="val 8657"/>
            </a:avLst>
          </a:prstGeom>
          <a:solidFill>
            <a:srgbClr val="FFFFFF">
              <a:alpha val="89804"/>
            </a:srgbClr>
          </a:solidFill>
          <a:ln>
            <a:noFill/>
          </a:ln>
        </p:spPr>
        <p:txBody>
          <a:bodyPr lIns="216000" tIns="540000" rIns="216000" bIns="216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de-CH" dirty="0"/>
              <a:t>Text durch Klicken hinzufügen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295399" y="1517688"/>
            <a:ext cx="7490223" cy="914086"/>
          </a:xfrm>
          <a:prstGeom prst="round2SameRect">
            <a:avLst>
              <a:gd name="adj1" fmla="val 19221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lIns="216000" tIns="180000" rIns="360000"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Text durch Klicken hinzufügen</a:t>
            </a:r>
          </a:p>
          <a:p>
            <a:pPr lvl="0"/>
            <a:endParaRPr lang="de-CH" dirty="0"/>
          </a:p>
        </p:txBody>
      </p:sp>
      <p:sp>
        <p:nvSpPr>
          <p:cNvPr id="9" name="Bildplatzhalter 4"/>
          <p:cNvSpPr>
            <a:spLocks noGrp="1"/>
          </p:cNvSpPr>
          <p:nvPr>
            <p:ph type="pic" sz="quarter" idx="16" hasCustomPrompt="1"/>
          </p:nvPr>
        </p:nvSpPr>
        <p:spPr>
          <a:xfrm>
            <a:off x="8244510" y="1747621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1 Bild klicken &gt; Mediaset</a:t>
            </a:r>
          </a:p>
        </p:txBody>
      </p:sp>
    </p:spTree>
    <p:extLst>
      <p:ext uri="{BB962C8B-B14F-4D97-AF65-F5344CB8AC3E}">
        <p14:creationId xmlns:p14="http://schemas.microsoft.com/office/powerpoint/2010/main" val="259393152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ld Hintergrund 2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57564E-E504-4B44-9059-C1DC78F5AE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Titel durch Klicken hinzufügen</a:t>
            </a:r>
            <a:endParaRPr lang="de-CH" dirty="0"/>
          </a:p>
        </p:txBody>
      </p:sp>
      <p:sp>
        <p:nvSpPr>
          <p:cNvPr id="5" name="Rechteck 4"/>
          <p:cNvSpPr/>
          <p:nvPr userDrawn="1"/>
        </p:nvSpPr>
        <p:spPr>
          <a:xfrm>
            <a:off x="1189" y="1087041"/>
            <a:ext cx="9144000" cy="4056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087041"/>
            <a:ext cx="9144000" cy="4056459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01216" marR="0" indent="-201216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825" baseline="0">
                <a:solidFill>
                  <a:schemeClr val="tx1"/>
                </a:solidFill>
              </a:defRPr>
            </a:lvl1pPr>
          </a:lstStyle>
          <a:p>
            <a:pPr marL="201216" marR="0" lvl="0" indent="-201216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1. Hintergrundbild zuerst einfügen durch klicken auf Bild, dann entweder via </a:t>
            </a:r>
            <a:r>
              <a:rPr lang="de-CH" dirty="0"/>
              <a:t>Mediaset oder via Einfügen &gt; Bilder / 2. Bild verdunkeln &gt; Rechtsklick auf Bild &gt; Grafik formatieren &gt; Bildkorrekturen &gt; Helligkeit</a:t>
            </a:r>
          </a:p>
          <a:p>
            <a:pPr marL="201216" marR="0" lvl="0" indent="-201216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de-CH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1312941" y="2131694"/>
            <a:ext cx="3641856" cy="2561750"/>
          </a:xfrm>
          <a:prstGeom prst="roundRect">
            <a:avLst>
              <a:gd name="adj" fmla="val 5977"/>
            </a:avLst>
          </a:prstGeom>
          <a:solidFill>
            <a:srgbClr val="FFFFFF">
              <a:alpha val="89804"/>
            </a:srgbClr>
          </a:solidFill>
          <a:ln>
            <a:noFill/>
          </a:ln>
        </p:spPr>
        <p:txBody>
          <a:bodyPr lIns="216000" tIns="540000" rIns="216000" bIns="216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de-CH" dirty="0"/>
              <a:t>Text durch Klicken hinzufügen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312941" y="1517688"/>
            <a:ext cx="3641856" cy="960041"/>
          </a:xfrm>
          <a:prstGeom prst="round2SameRect">
            <a:avLst>
              <a:gd name="adj1" fmla="val 18288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lIns="216000" tIns="180000" rIns="360000"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Text durch Klicken hinzufügen</a:t>
            </a:r>
          </a:p>
          <a:p>
            <a:pPr lvl="0"/>
            <a:endParaRPr lang="de-CH" dirty="0"/>
          </a:p>
        </p:txBody>
      </p:sp>
      <p:sp>
        <p:nvSpPr>
          <p:cNvPr id="9" name="Bildplatzhalter 4"/>
          <p:cNvSpPr>
            <a:spLocks noGrp="1"/>
          </p:cNvSpPr>
          <p:nvPr>
            <p:ph type="pic" sz="quarter" idx="16" hasCustomPrompt="1"/>
          </p:nvPr>
        </p:nvSpPr>
        <p:spPr>
          <a:xfrm>
            <a:off x="4447913" y="1747621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1 Bild klicken &gt; Mediaset</a:t>
            </a:r>
          </a:p>
        </p:txBody>
      </p:sp>
      <p:sp>
        <p:nvSpPr>
          <p:cNvPr id="17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5143367" y="2131694"/>
            <a:ext cx="3641857" cy="2561750"/>
          </a:xfrm>
          <a:prstGeom prst="roundRect">
            <a:avLst>
              <a:gd name="adj" fmla="val 5977"/>
            </a:avLst>
          </a:prstGeom>
          <a:solidFill>
            <a:srgbClr val="FFFFFF">
              <a:alpha val="89804"/>
            </a:srgbClr>
          </a:solidFill>
          <a:ln>
            <a:noFill/>
          </a:ln>
        </p:spPr>
        <p:txBody>
          <a:bodyPr lIns="216000" tIns="540000" rIns="216000" bIns="216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de-CH" dirty="0"/>
              <a:t>Text durch Klicken hinzufügen</a:t>
            </a:r>
          </a:p>
        </p:txBody>
      </p:sp>
      <p:sp>
        <p:nvSpPr>
          <p:cNvPr id="18" name="Textplatzhalter 2"/>
          <p:cNvSpPr>
            <a:spLocks noGrp="1"/>
          </p:cNvSpPr>
          <p:nvPr>
            <p:ph type="body" sz="quarter" idx="19" hasCustomPrompt="1"/>
          </p:nvPr>
        </p:nvSpPr>
        <p:spPr>
          <a:xfrm>
            <a:off x="5143367" y="1517688"/>
            <a:ext cx="3641857" cy="960041"/>
          </a:xfrm>
          <a:prstGeom prst="round2SameRect">
            <a:avLst>
              <a:gd name="adj1" fmla="val 18288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lIns="216000" tIns="180000" rIns="360000"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Text durch Klicken hinzufügen</a:t>
            </a:r>
          </a:p>
          <a:p>
            <a:pPr lvl="0"/>
            <a:endParaRPr lang="de-CH" dirty="0"/>
          </a:p>
        </p:txBody>
      </p:sp>
      <p:sp>
        <p:nvSpPr>
          <p:cNvPr id="19" name="Bildplatzhalter 4"/>
          <p:cNvSpPr>
            <a:spLocks noGrp="1"/>
          </p:cNvSpPr>
          <p:nvPr>
            <p:ph type="pic" sz="quarter" idx="20" hasCustomPrompt="1"/>
          </p:nvPr>
        </p:nvSpPr>
        <p:spPr>
          <a:xfrm>
            <a:off x="8278340" y="1747621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1 Bild klicken &gt; Mediaset</a:t>
            </a:r>
          </a:p>
        </p:txBody>
      </p:sp>
    </p:spTree>
    <p:extLst>
      <p:ext uri="{BB962C8B-B14F-4D97-AF65-F5344CB8AC3E}">
        <p14:creationId xmlns:p14="http://schemas.microsoft.com/office/powerpoint/2010/main" val="429373444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ld Hintergrund 3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C110B7-3AEC-4BA4-A263-9B05ACA870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Titel durch Klicken hinzufügen</a:t>
            </a:r>
            <a:endParaRPr lang="de-CH" dirty="0"/>
          </a:p>
        </p:txBody>
      </p:sp>
      <p:sp>
        <p:nvSpPr>
          <p:cNvPr id="5" name="Rechteck 4"/>
          <p:cNvSpPr/>
          <p:nvPr userDrawn="1"/>
        </p:nvSpPr>
        <p:spPr>
          <a:xfrm>
            <a:off x="1189" y="1087041"/>
            <a:ext cx="9144000" cy="4056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087041"/>
            <a:ext cx="9144000" cy="4056459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01216" marR="0" indent="-201216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825" baseline="0">
                <a:solidFill>
                  <a:schemeClr val="tx1"/>
                </a:solidFill>
              </a:defRPr>
            </a:lvl1pPr>
          </a:lstStyle>
          <a:p>
            <a:pPr marL="201216" marR="0" lvl="0" indent="-201216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1. Hintergrundbild zuerst einfügen durch klicken auf Bild, dann entweder via </a:t>
            </a:r>
            <a:r>
              <a:rPr lang="de-CH" dirty="0"/>
              <a:t>Mediaset oder via Einfügen &gt; Bilder / 2. Bild verdunkeln &gt; Rechtsklick auf Bild &gt; Grafik formatieren &gt; Bildkorrekturen &gt; Helligkeit</a:t>
            </a:r>
          </a:p>
          <a:p>
            <a:pPr marL="201216" marR="0" lvl="0" indent="-201216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de-CH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1306319" y="2336229"/>
            <a:ext cx="2325292" cy="2372856"/>
          </a:xfrm>
          <a:prstGeom prst="roundRect">
            <a:avLst>
              <a:gd name="adj" fmla="val 6521"/>
            </a:avLst>
          </a:prstGeom>
          <a:solidFill>
            <a:srgbClr val="FFFFFF">
              <a:alpha val="89804"/>
            </a:srgbClr>
          </a:solidFill>
          <a:ln>
            <a:noFill/>
          </a:ln>
        </p:spPr>
        <p:txBody>
          <a:bodyPr lIns="72000" tIns="540000" rIns="216000" bIns="216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de-CH" dirty="0"/>
              <a:t>Text durch Klicken hinzufügen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306319" y="1517688"/>
            <a:ext cx="2325292" cy="1177665"/>
          </a:xfrm>
          <a:prstGeom prst="round2SameRect">
            <a:avLst>
              <a:gd name="adj1" fmla="val 18287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lIns="72000" tIns="72000" rIns="72000"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Text durch Klicken hinzufügen</a:t>
            </a:r>
          </a:p>
          <a:p>
            <a:pPr lvl="0"/>
            <a:endParaRPr lang="de-CH" dirty="0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6460527" y="2320588"/>
            <a:ext cx="2325292" cy="2372856"/>
          </a:xfrm>
          <a:prstGeom prst="roundRect">
            <a:avLst>
              <a:gd name="adj" fmla="val 6521"/>
            </a:avLst>
          </a:prstGeom>
          <a:solidFill>
            <a:srgbClr val="FFFFFF">
              <a:alpha val="89804"/>
            </a:srgbClr>
          </a:solidFill>
          <a:ln>
            <a:noFill/>
          </a:ln>
        </p:spPr>
        <p:txBody>
          <a:bodyPr lIns="72000" tIns="540000" rIns="216000" bIns="216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de-CH" dirty="0"/>
              <a:t>Text durch Klicken hinzufügen</a:t>
            </a:r>
          </a:p>
        </p:txBody>
      </p:sp>
      <p:sp>
        <p:nvSpPr>
          <p:cNvPr id="25" name="Textplatzhalt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460527" y="1517688"/>
            <a:ext cx="2325292" cy="1177665"/>
          </a:xfrm>
          <a:prstGeom prst="round2SameRect">
            <a:avLst>
              <a:gd name="adj1" fmla="val 18287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lIns="72000" tIns="72000" rIns="72000"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Text durch Klicken hinzufügen</a:t>
            </a:r>
          </a:p>
          <a:p>
            <a:pPr lvl="0"/>
            <a:endParaRPr lang="de-CH" dirty="0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3883423" y="2320588"/>
            <a:ext cx="2325292" cy="2372856"/>
          </a:xfrm>
          <a:prstGeom prst="roundRect">
            <a:avLst>
              <a:gd name="adj" fmla="val 6521"/>
            </a:avLst>
          </a:prstGeom>
          <a:solidFill>
            <a:srgbClr val="FFFFFF">
              <a:alpha val="89804"/>
            </a:srgbClr>
          </a:solidFill>
          <a:ln>
            <a:noFill/>
          </a:ln>
        </p:spPr>
        <p:txBody>
          <a:bodyPr lIns="72000" tIns="540000" rIns="216000" bIns="216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de-CH" dirty="0"/>
              <a:t>Text durch Klicken hinzufügen</a:t>
            </a:r>
          </a:p>
        </p:txBody>
      </p:sp>
      <p:sp>
        <p:nvSpPr>
          <p:cNvPr id="27" name="Textplatzhalter 2"/>
          <p:cNvSpPr>
            <a:spLocks noGrp="1"/>
          </p:cNvSpPr>
          <p:nvPr>
            <p:ph type="body" sz="quarter" idx="23" hasCustomPrompt="1"/>
          </p:nvPr>
        </p:nvSpPr>
        <p:spPr>
          <a:xfrm>
            <a:off x="3883423" y="1517688"/>
            <a:ext cx="2325292" cy="1177665"/>
          </a:xfrm>
          <a:prstGeom prst="round2SameRect">
            <a:avLst>
              <a:gd name="adj1" fmla="val 18287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lIns="72000" tIns="72000" rIns="72000"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Text durch Klicken hinzufügen</a:t>
            </a:r>
          </a:p>
          <a:p>
            <a:pPr lvl="0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0214015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elle und Text Türk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Titel durch Klicken hinzufügen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6" name="Tabellenplatzhalter 5"/>
          <p:cNvSpPr>
            <a:spLocks noGrp="1"/>
          </p:cNvSpPr>
          <p:nvPr>
            <p:ph type="tbl" sz="quarter" idx="11"/>
          </p:nvPr>
        </p:nvSpPr>
        <p:spPr>
          <a:xfrm>
            <a:off x="3525671" y="1248966"/>
            <a:ext cx="5257694" cy="3239690"/>
          </a:xfrm>
        </p:spPr>
        <p:txBody>
          <a:bodyPr/>
          <a:lstStyle>
            <a:lvl1pPr>
              <a:defRPr sz="2100"/>
            </a:lvl1pPr>
          </a:lstStyle>
          <a:p>
            <a:r>
              <a:rPr lang="de-DE" dirty="0"/>
              <a:t>Tabelle durch Klicken auf Symbol hinzufügen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295399" y="1248967"/>
            <a:ext cx="2163367" cy="3239690"/>
          </a:xfrm>
        </p:spPr>
        <p:txBody>
          <a:bodyPr/>
          <a:lstStyle>
            <a:lvl1pPr marL="0" indent="0">
              <a:buClrTx/>
              <a:buFontTx/>
              <a:buNone/>
              <a:defRPr/>
            </a:lvl1pPr>
            <a:lvl2pPr marL="201216" indent="0">
              <a:buClrTx/>
              <a:buFontTx/>
              <a:buNone/>
              <a:defRPr/>
            </a:lvl2pPr>
            <a:lvl3pPr marL="403622" indent="0">
              <a:buClrTx/>
              <a:buFontTx/>
              <a:buNone/>
              <a:defRPr/>
            </a:lvl3pPr>
            <a:lvl4pPr marL="604838" indent="0">
              <a:buClrTx/>
              <a:buFontTx/>
              <a:buNone/>
              <a:defRPr/>
            </a:lvl4pPr>
            <a:lvl5pPr marL="807244" indent="0">
              <a:buClrTx/>
              <a:buFontTx/>
              <a:buNone/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7697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sverzeichnis 3 Punkte Balken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noProof="0" dirty="0"/>
              <a:t>Titel durch Klicken hinzufügen</a:t>
            </a:r>
          </a:p>
        </p:txBody>
      </p:sp>
      <p:sp>
        <p:nvSpPr>
          <p:cNvPr id="31" name="Abgerundetes Rechteck 3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4557" y="2374400"/>
            <a:ext cx="6930000" cy="4990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endParaRPr lang="de-DE" sz="1575" dirty="0">
              <a:solidFill>
                <a:srgbClr val="000000"/>
              </a:solidFill>
            </a:endParaRPr>
          </a:p>
        </p:txBody>
      </p:sp>
      <p:sp>
        <p:nvSpPr>
          <p:cNvPr id="29" name="Abgerundetes Rechteck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4557" y="1735351"/>
            <a:ext cx="6930000" cy="4990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endParaRPr lang="de-DE" sz="1575" dirty="0">
              <a:solidFill>
                <a:srgbClr val="000000"/>
              </a:solidFill>
            </a:endParaRPr>
          </a:p>
        </p:txBody>
      </p:sp>
      <p:sp>
        <p:nvSpPr>
          <p:cNvPr id="26" name="Abgerundetes Rechteck 2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4557" y="1109186"/>
            <a:ext cx="6930000" cy="4990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endParaRPr lang="de-DE" sz="1575" dirty="0">
              <a:solidFill>
                <a:srgbClr val="000000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2" name="Textplatzhalter 10"/>
          <p:cNvSpPr>
            <a:spLocks noGrp="1"/>
          </p:cNvSpPr>
          <p:nvPr>
            <p:ph type="body" sz="quarter" idx="32" hasCustomPrompt="1"/>
          </p:nvPr>
        </p:nvSpPr>
        <p:spPr>
          <a:xfrm>
            <a:off x="2001091" y="2443414"/>
            <a:ext cx="6056653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3 </a:t>
            </a:r>
            <a:r>
              <a:rPr lang="de-DE" dirty="0"/>
              <a:t>hinzufügen</a:t>
            </a:r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31" hasCustomPrompt="1"/>
          </p:nvPr>
        </p:nvSpPr>
        <p:spPr>
          <a:xfrm>
            <a:off x="2001091" y="1804365"/>
            <a:ext cx="6056653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2 </a:t>
            </a:r>
            <a:r>
              <a:rPr lang="de-DE" dirty="0"/>
              <a:t>hinzufügen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2001091" y="1178200"/>
            <a:ext cx="6056653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1 </a:t>
            </a:r>
            <a:r>
              <a:rPr lang="de-DE" dirty="0"/>
              <a:t>hinzufügen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8" hasCustomPrompt="1"/>
          </p:nvPr>
        </p:nvSpPr>
        <p:spPr>
          <a:xfrm>
            <a:off x="1422531" y="2455193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/>
            </a:lvl1pPr>
          </a:lstStyle>
          <a:p>
            <a:r>
              <a:rPr lang="de-CH" dirty="0"/>
              <a:t>3 Bild klicken &gt; Mediaset</a:t>
            </a:r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7" hasCustomPrompt="1"/>
          </p:nvPr>
        </p:nvSpPr>
        <p:spPr>
          <a:xfrm>
            <a:off x="1427397" y="1816240"/>
            <a:ext cx="336947" cy="3381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/>
            </a:lvl1pPr>
          </a:lstStyle>
          <a:p>
            <a:r>
              <a:rPr lang="de-CH" dirty="0"/>
              <a:t>2 Bild klicken &gt; Mediaset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6" hasCustomPrompt="1"/>
          </p:nvPr>
        </p:nvSpPr>
        <p:spPr>
          <a:xfrm>
            <a:off x="1426687" y="1178201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/>
            </a:lvl1pPr>
          </a:lstStyle>
          <a:p>
            <a:r>
              <a:rPr lang="de-CH" dirty="0"/>
              <a:t>1 Bild klicken &gt; Mediaset</a:t>
            </a:r>
          </a:p>
        </p:txBody>
      </p:sp>
    </p:spTree>
    <p:extLst>
      <p:ext uri="{BB962C8B-B14F-4D97-AF65-F5344CB8AC3E}">
        <p14:creationId xmlns:p14="http://schemas.microsoft.com/office/powerpoint/2010/main" val="116903480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abelle gross Türk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Titel durch Klicken hinzufügen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6" name="Tabellenplatzhalter 5"/>
          <p:cNvSpPr>
            <a:spLocks noGrp="1"/>
          </p:cNvSpPr>
          <p:nvPr>
            <p:ph type="tbl" sz="quarter" idx="11"/>
          </p:nvPr>
        </p:nvSpPr>
        <p:spPr>
          <a:xfrm>
            <a:off x="1295400" y="1248966"/>
            <a:ext cx="7478440" cy="3239690"/>
          </a:xfrm>
        </p:spPr>
        <p:txBody>
          <a:bodyPr/>
          <a:lstStyle>
            <a:lvl1pPr>
              <a:defRPr sz="2100" baseline="0"/>
            </a:lvl1pPr>
          </a:lstStyle>
          <a:p>
            <a:r>
              <a:rPr lang="de-DE" dirty="0"/>
              <a:t>Tabelle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7069304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iagramm und Text Türk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Titel durch Klicken hinzufügen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6" name="Diagrammplatzhalter 5"/>
          <p:cNvSpPr>
            <a:spLocks noGrp="1"/>
          </p:cNvSpPr>
          <p:nvPr>
            <p:ph type="chart" sz="quarter" idx="11"/>
          </p:nvPr>
        </p:nvSpPr>
        <p:spPr>
          <a:xfrm>
            <a:off x="3524250" y="1248966"/>
            <a:ext cx="5256900" cy="3239690"/>
          </a:xfrm>
        </p:spPr>
        <p:txBody>
          <a:bodyPr/>
          <a:lstStyle>
            <a:lvl1pPr>
              <a:defRPr sz="2100"/>
            </a:lvl1pPr>
          </a:lstStyle>
          <a:p>
            <a:r>
              <a:rPr lang="de-DE" dirty="0"/>
              <a:t>Diagramm durch Klicken auf Symbol hinzufügen</a:t>
            </a:r>
            <a:endParaRPr lang="de-CH" dirty="0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295399" y="1248967"/>
            <a:ext cx="2163367" cy="3239690"/>
          </a:xfrm>
        </p:spPr>
        <p:txBody>
          <a:bodyPr/>
          <a:lstStyle>
            <a:lvl1pPr marL="0" indent="0">
              <a:buClrTx/>
              <a:buFontTx/>
              <a:buNone/>
              <a:defRPr/>
            </a:lvl1pPr>
            <a:lvl2pPr marL="201216" indent="0">
              <a:buClrTx/>
              <a:buFontTx/>
              <a:buNone/>
              <a:defRPr/>
            </a:lvl2pPr>
            <a:lvl3pPr marL="403622" indent="0">
              <a:buClrTx/>
              <a:buFontTx/>
              <a:buNone/>
              <a:defRPr/>
            </a:lvl3pPr>
            <a:lvl4pPr marL="604838" indent="0">
              <a:buClrTx/>
              <a:buFontTx/>
              <a:buNone/>
              <a:defRPr/>
            </a:lvl4pPr>
            <a:lvl5pPr marL="807244" indent="0">
              <a:buClrTx/>
              <a:buFontTx/>
              <a:buNone/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773021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iagramm gross Türk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Titel durch Klicken hinzufügen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6" name="Diagrammplatzhalter 5"/>
          <p:cNvSpPr>
            <a:spLocks noGrp="1"/>
          </p:cNvSpPr>
          <p:nvPr>
            <p:ph type="chart" sz="quarter" idx="11"/>
          </p:nvPr>
        </p:nvSpPr>
        <p:spPr>
          <a:xfrm>
            <a:off x="1295400" y="1248966"/>
            <a:ext cx="7478441" cy="3239690"/>
          </a:xfrm>
        </p:spPr>
        <p:txBody>
          <a:bodyPr/>
          <a:lstStyle>
            <a:lvl1pPr>
              <a:defRPr sz="2100"/>
            </a:lvl1pPr>
          </a:lstStyle>
          <a:p>
            <a:r>
              <a:rPr lang="de-DE" dirty="0"/>
              <a:t>Diagramm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4602294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Details 6 Punkte Türk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Titel durch Klicken hinzufügen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3" name="Ellips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301669" y="1258251"/>
            <a:ext cx="641290" cy="64129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131429" y="1258251"/>
            <a:ext cx="2858474" cy="64129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5pPr>
              <a:defRPr/>
            </a:lvl5pPr>
          </a:lstStyle>
          <a:p>
            <a:pPr lvl="0"/>
            <a:r>
              <a:rPr lang="de-DE" dirty="0"/>
              <a:t>Text 1 durch Klicken hinzufügen</a:t>
            </a:r>
            <a:endParaRPr lang="de-CH" dirty="0"/>
          </a:p>
        </p:txBody>
      </p:sp>
      <p:sp>
        <p:nvSpPr>
          <p:cNvPr id="17" name="Ellipse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096991" y="1253526"/>
            <a:ext cx="641290" cy="64129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9" name="Textplatzhalter 4"/>
          <p:cNvSpPr>
            <a:spLocks noGrp="1"/>
          </p:cNvSpPr>
          <p:nvPr>
            <p:ph type="body" sz="quarter" idx="19" hasCustomPrompt="1"/>
          </p:nvPr>
        </p:nvSpPr>
        <p:spPr>
          <a:xfrm>
            <a:off x="5926750" y="1253526"/>
            <a:ext cx="2858474" cy="641290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/>
            </a:lvl1pPr>
            <a:lvl5pPr>
              <a:defRPr/>
            </a:lvl5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/>
            </a:pPr>
            <a:r>
              <a:rPr lang="de-DE" dirty="0"/>
              <a:t>Text 4 durch Klicken hinzufügen</a:t>
            </a:r>
            <a:endParaRPr lang="de-CH" dirty="0"/>
          </a:p>
        </p:txBody>
      </p:sp>
      <p:sp>
        <p:nvSpPr>
          <p:cNvPr id="20" name="Ellips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301669" y="3439840"/>
            <a:ext cx="641290" cy="64129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2" name="Textplatzhalter 4"/>
          <p:cNvSpPr>
            <a:spLocks noGrp="1"/>
          </p:cNvSpPr>
          <p:nvPr>
            <p:ph type="body" sz="quarter" idx="21" hasCustomPrompt="1"/>
          </p:nvPr>
        </p:nvSpPr>
        <p:spPr>
          <a:xfrm>
            <a:off x="2116202" y="3439840"/>
            <a:ext cx="2858474" cy="641290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/>
            </a:lvl1pPr>
            <a:lvl5pPr>
              <a:defRPr/>
            </a:lvl5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/>
            </a:pPr>
            <a:r>
              <a:rPr lang="de-DE" dirty="0"/>
              <a:t>Text 3 durch Klicken hinzufügen</a:t>
            </a:r>
            <a:endParaRPr lang="de-CH" dirty="0"/>
          </a:p>
        </p:txBody>
      </p:sp>
      <p:sp>
        <p:nvSpPr>
          <p:cNvPr id="23" name="Ellipse 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301669" y="2347531"/>
            <a:ext cx="641290" cy="64129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23" hasCustomPrompt="1"/>
          </p:nvPr>
        </p:nvSpPr>
        <p:spPr>
          <a:xfrm>
            <a:off x="2131429" y="2347531"/>
            <a:ext cx="2858474" cy="641290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/>
            </a:lvl1pPr>
            <a:lvl5pPr>
              <a:defRPr/>
            </a:lvl5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/>
            </a:pPr>
            <a:r>
              <a:rPr lang="de-DE" dirty="0"/>
              <a:t>Text 2 durch Klicken hinzufügen</a:t>
            </a:r>
            <a:endParaRPr lang="de-CH" dirty="0"/>
          </a:p>
        </p:txBody>
      </p:sp>
      <p:sp>
        <p:nvSpPr>
          <p:cNvPr id="26" name="Ellipse 2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085607" y="2362855"/>
            <a:ext cx="641290" cy="64129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8" name="Textplatzhalter 4"/>
          <p:cNvSpPr>
            <a:spLocks noGrp="1"/>
          </p:cNvSpPr>
          <p:nvPr>
            <p:ph type="body" sz="quarter" idx="25" hasCustomPrompt="1"/>
          </p:nvPr>
        </p:nvSpPr>
        <p:spPr>
          <a:xfrm>
            <a:off x="5915367" y="2362855"/>
            <a:ext cx="2858474" cy="641290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/>
            </a:lvl1pPr>
            <a:lvl5pPr>
              <a:defRPr/>
            </a:lvl5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/>
            </a:pPr>
            <a:r>
              <a:rPr lang="de-DE" dirty="0"/>
              <a:t>Text 5 durch Klicken hinzufügen</a:t>
            </a:r>
            <a:endParaRPr lang="de-CH" dirty="0"/>
          </a:p>
        </p:txBody>
      </p:sp>
      <p:sp>
        <p:nvSpPr>
          <p:cNvPr id="29" name="Ellips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085607" y="3467943"/>
            <a:ext cx="641290" cy="64129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31" name="Textplatzhalter 4"/>
          <p:cNvSpPr>
            <a:spLocks noGrp="1"/>
          </p:cNvSpPr>
          <p:nvPr>
            <p:ph type="body" sz="quarter" idx="27" hasCustomPrompt="1"/>
          </p:nvPr>
        </p:nvSpPr>
        <p:spPr>
          <a:xfrm>
            <a:off x="5915367" y="3467943"/>
            <a:ext cx="2858474" cy="641290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/>
            </a:lvl1pPr>
            <a:lvl5pPr>
              <a:defRPr/>
            </a:lvl5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/>
            </a:pPr>
            <a:r>
              <a:rPr lang="de-DE" dirty="0"/>
              <a:t>Text 6 durch Klicken hinzufügen</a:t>
            </a:r>
            <a:endParaRPr lang="de-CH" dirty="0"/>
          </a:p>
        </p:txBody>
      </p:sp>
      <p:sp>
        <p:nvSpPr>
          <p:cNvPr id="32" name="Bildplatzhalter 48"/>
          <p:cNvSpPr>
            <a:spLocks noGrp="1"/>
          </p:cNvSpPr>
          <p:nvPr>
            <p:ph type="pic" sz="quarter" idx="33" hasCustomPrompt="1"/>
          </p:nvPr>
        </p:nvSpPr>
        <p:spPr>
          <a:xfrm>
            <a:off x="5237182" y="3619519"/>
            <a:ext cx="338138" cy="3381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>
                <a:solidFill>
                  <a:srgbClr val="000000"/>
                </a:solidFill>
              </a:defRPr>
            </a:lvl1pPr>
          </a:lstStyle>
          <a:p>
            <a:r>
              <a:rPr lang="de-CH" dirty="0"/>
              <a:t>6 Bild klicken &gt; Mediaset</a:t>
            </a:r>
          </a:p>
        </p:txBody>
      </p:sp>
      <p:sp>
        <p:nvSpPr>
          <p:cNvPr id="33" name="Bildplatzhalter 46"/>
          <p:cNvSpPr>
            <a:spLocks noGrp="1"/>
          </p:cNvSpPr>
          <p:nvPr>
            <p:ph type="pic" sz="quarter" idx="32" hasCustomPrompt="1"/>
          </p:nvPr>
        </p:nvSpPr>
        <p:spPr>
          <a:xfrm>
            <a:off x="5237182" y="2514430"/>
            <a:ext cx="338138" cy="3381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>
                <a:solidFill>
                  <a:srgbClr val="000000"/>
                </a:solidFill>
              </a:defRPr>
            </a:lvl1pPr>
          </a:lstStyle>
          <a:p>
            <a:r>
              <a:rPr lang="de-CH" dirty="0"/>
              <a:t>5 Bild klicken &gt; Mediaset</a:t>
            </a:r>
          </a:p>
        </p:txBody>
      </p:sp>
      <p:sp>
        <p:nvSpPr>
          <p:cNvPr id="34" name="Bildplatzhalter 44"/>
          <p:cNvSpPr>
            <a:spLocks noGrp="1"/>
          </p:cNvSpPr>
          <p:nvPr>
            <p:ph type="pic" sz="quarter" idx="31" hasCustomPrompt="1"/>
          </p:nvPr>
        </p:nvSpPr>
        <p:spPr>
          <a:xfrm>
            <a:off x="5248566" y="1422355"/>
            <a:ext cx="338138" cy="3381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>
                <a:solidFill>
                  <a:srgbClr val="000000"/>
                </a:solidFill>
              </a:defRPr>
            </a:lvl1pPr>
          </a:lstStyle>
          <a:p>
            <a:r>
              <a:rPr lang="de-CH" dirty="0"/>
              <a:t>4 Bild klicken &gt; Mediaset</a:t>
            </a:r>
          </a:p>
        </p:txBody>
      </p:sp>
      <p:sp>
        <p:nvSpPr>
          <p:cNvPr id="35" name="Bildplatzhalter 42"/>
          <p:cNvSpPr>
            <a:spLocks noGrp="1"/>
          </p:cNvSpPr>
          <p:nvPr>
            <p:ph type="pic" sz="quarter" idx="30" hasCustomPrompt="1"/>
          </p:nvPr>
        </p:nvSpPr>
        <p:spPr>
          <a:xfrm>
            <a:off x="1453244" y="3591415"/>
            <a:ext cx="338138" cy="338138"/>
          </a:xfrm>
        </p:spPr>
        <p:txBody>
          <a:bodyPr/>
          <a:lstStyle>
            <a:lvl1pPr marL="0" marR="0" indent="0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525">
                <a:solidFill>
                  <a:srgbClr val="000000"/>
                </a:solidFill>
              </a:defRPr>
            </a:lvl1pPr>
          </a:lstStyle>
          <a:p>
            <a:r>
              <a:rPr lang="de-CH" dirty="0"/>
              <a:t>3 Bild klicken &gt; Mediaset</a:t>
            </a:r>
          </a:p>
        </p:txBody>
      </p:sp>
      <p:sp>
        <p:nvSpPr>
          <p:cNvPr id="36" name="Bildplatzhalter 40"/>
          <p:cNvSpPr>
            <a:spLocks noGrp="1"/>
          </p:cNvSpPr>
          <p:nvPr>
            <p:ph type="pic" sz="quarter" idx="29" hasCustomPrompt="1"/>
          </p:nvPr>
        </p:nvSpPr>
        <p:spPr>
          <a:xfrm>
            <a:off x="1453244" y="2499106"/>
            <a:ext cx="338138" cy="3381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>
                <a:solidFill>
                  <a:srgbClr val="000000"/>
                </a:solidFill>
              </a:defRPr>
            </a:lvl1pPr>
          </a:lstStyle>
          <a:p>
            <a:r>
              <a:rPr lang="de-CH" dirty="0"/>
              <a:t>2 Bild klicken &gt; Mediaset</a:t>
            </a:r>
          </a:p>
        </p:txBody>
      </p:sp>
      <p:sp>
        <p:nvSpPr>
          <p:cNvPr id="37" name="Bildplatzhalter 38"/>
          <p:cNvSpPr>
            <a:spLocks noGrp="1"/>
          </p:cNvSpPr>
          <p:nvPr>
            <p:ph type="pic" sz="quarter" idx="28" hasCustomPrompt="1"/>
          </p:nvPr>
        </p:nvSpPr>
        <p:spPr>
          <a:xfrm>
            <a:off x="1453244" y="1410423"/>
            <a:ext cx="338138" cy="336947"/>
          </a:xfrm>
          <a:noFill/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 baseline="0">
                <a:solidFill>
                  <a:srgbClr val="000000"/>
                </a:solidFill>
              </a:defRPr>
            </a:lvl1pPr>
          </a:lstStyle>
          <a:p>
            <a:r>
              <a:rPr lang="de-CH" dirty="0"/>
              <a:t>1 Bild klicken &gt; Mediaset</a:t>
            </a:r>
          </a:p>
        </p:txBody>
      </p:sp>
    </p:spTree>
    <p:extLst>
      <p:ext uri="{BB962C8B-B14F-4D97-AF65-F5344CB8AC3E}">
        <p14:creationId xmlns:p14="http://schemas.microsoft.com/office/powerpoint/2010/main" val="106935921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Services 6 Punkte Türk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Titel durch Klicken hinzufügen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151307" y="1258251"/>
            <a:ext cx="2858474" cy="295937"/>
          </a:xfrm>
        </p:spPr>
        <p:txBody>
          <a:bodyPr anchor="t"/>
          <a:lstStyle>
            <a:lvl1pPr marL="0" indent="0">
              <a:buFontTx/>
              <a:buNone/>
              <a:defRPr/>
            </a:lvl1pPr>
            <a:lvl5pPr>
              <a:defRPr/>
            </a:lvl5pPr>
          </a:lstStyle>
          <a:p>
            <a:pPr lvl="0"/>
            <a:r>
              <a:rPr lang="de-DE" dirty="0"/>
              <a:t>Titel 1 hinzufügen</a:t>
            </a:r>
            <a:endParaRPr lang="de-CH" dirty="0"/>
          </a:p>
        </p:txBody>
      </p:sp>
      <p:sp>
        <p:nvSpPr>
          <p:cNvPr id="32" name="Textplatzhalter 4"/>
          <p:cNvSpPr>
            <a:spLocks noGrp="1"/>
          </p:cNvSpPr>
          <p:nvPr>
            <p:ph type="body" sz="quarter" idx="28" hasCustomPrompt="1"/>
          </p:nvPr>
        </p:nvSpPr>
        <p:spPr>
          <a:xfrm>
            <a:off x="2151307" y="1554188"/>
            <a:ext cx="2858474" cy="641290"/>
          </a:xfrm>
        </p:spPr>
        <p:txBody>
          <a:bodyPr anchor="t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 sz="1200"/>
            </a:lvl1pPr>
            <a:lvl5pPr>
              <a:defRPr/>
            </a:lvl5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/>
            </a:pPr>
            <a:r>
              <a:rPr lang="de-DE" dirty="0"/>
              <a:t>Text durch Klicken hinzufügen</a:t>
            </a:r>
            <a:endParaRPr lang="de-CH" dirty="0"/>
          </a:p>
        </p:txBody>
      </p:sp>
      <p:sp>
        <p:nvSpPr>
          <p:cNvPr id="33" name="Textplatzhalter 4"/>
          <p:cNvSpPr>
            <a:spLocks noGrp="1"/>
          </p:cNvSpPr>
          <p:nvPr>
            <p:ph type="body" sz="quarter" idx="29" hasCustomPrompt="1"/>
          </p:nvPr>
        </p:nvSpPr>
        <p:spPr>
          <a:xfrm>
            <a:off x="2151307" y="2340943"/>
            <a:ext cx="2858474" cy="295937"/>
          </a:xfrm>
        </p:spPr>
        <p:txBody>
          <a:bodyPr anchor="t"/>
          <a:lstStyle>
            <a:lvl1pPr marL="0" indent="0">
              <a:buFontTx/>
              <a:buNone/>
              <a:defRPr/>
            </a:lvl1pPr>
            <a:lvl5pPr>
              <a:defRPr/>
            </a:lvl5pPr>
          </a:lstStyle>
          <a:p>
            <a:pPr lvl="0"/>
            <a:r>
              <a:rPr lang="de-DE" dirty="0"/>
              <a:t>Titel 2 hinzufügen</a:t>
            </a:r>
            <a:endParaRPr lang="de-CH" dirty="0"/>
          </a:p>
        </p:txBody>
      </p:sp>
      <p:sp>
        <p:nvSpPr>
          <p:cNvPr id="34" name="Textplatzhalter 4"/>
          <p:cNvSpPr>
            <a:spLocks noGrp="1"/>
          </p:cNvSpPr>
          <p:nvPr>
            <p:ph type="body" sz="quarter" idx="30" hasCustomPrompt="1"/>
          </p:nvPr>
        </p:nvSpPr>
        <p:spPr>
          <a:xfrm>
            <a:off x="2151307" y="2636880"/>
            <a:ext cx="2858474" cy="641290"/>
          </a:xfrm>
        </p:spPr>
        <p:txBody>
          <a:bodyPr anchor="t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 sz="1200"/>
            </a:lvl1pPr>
            <a:lvl5pPr>
              <a:defRPr/>
            </a:lvl5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/>
            </a:pPr>
            <a:r>
              <a:rPr lang="de-DE" dirty="0"/>
              <a:t>Text durch Klicken hinzufügen</a:t>
            </a:r>
            <a:endParaRPr lang="de-CH" dirty="0"/>
          </a:p>
        </p:txBody>
      </p:sp>
      <p:sp>
        <p:nvSpPr>
          <p:cNvPr id="35" name="Textplatzhalter 4"/>
          <p:cNvSpPr>
            <a:spLocks noGrp="1"/>
          </p:cNvSpPr>
          <p:nvPr>
            <p:ph type="body" sz="quarter" idx="31" hasCustomPrompt="1"/>
          </p:nvPr>
        </p:nvSpPr>
        <p:spPr>
          <a:xfrm>
            <a:off x="2136080" y="3439840"/>
            <a:ext cx="2858474" cy="295937"/>
          </a:xfrm>
        </p:spPr>
        <p:txBody>
          <a:bodyPr anchor="t"/>
          <a:lstStyle>
            <a:lvl1pPr marL="0" indent="0">
              <a:buFontTx/>
              <a:buNone/>
              <a:defRPr/>
            </a:lvl1pPr>
            <a:lvl5pPr>
              <a:defRPr/>
            </a:lvl5pPr>
          </a:lstStyle>
          <a:p>
            <a:pPr lvl="0"/>
            <a:r>
              <a:rPr lang="de-DE" dirty="0"/>
              <a:t>Titel 3 hinzufügen</a:t>
            </a:r>
            <a:endParaRPr lang="de-CH" dirty="0"/>
          </a:p>
        </p:txBody>
      </p:sp>
      <p:sp>
        <p:nvSpPr>
          <p:cNvPr id="36" name="Textplatzhalter 4"/>
          <p:cNvSpPr>
            <a:spLocks noGrp="1"/>
          </p:cNvSpPr>
          <p:nvPr>
            <p:ph type="body" sz="quarter" idx="32" hasCustomPrompt="1"/>
          </p:nvPr>
        </p:nvSpPr>
        <p:spPr>
          <a:xfrm>
            <a:off x="2136080" y="3747366"/>
            <a:ext cx="2858474" cy="641290"/>
          </a:xfrm>
        </p:spPr>
        <p:txBody>
          <a:bodyPr anchor="t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 sz="1200"/>
            </a:lvl1pPr>
            <a:lvl5pPr>
              <a:defRPr/>
            </a:lvl5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/>
            </a:pPr>
            <a:r>
              <a:rPr lang="de-DE" dirty="0"/>
              <a:t>Text durch Klicken hinzufügen</a:t>
            </a:r>
            <a:endParaRPr lang="de-CH" dirty="0"/>
          </a:p>
        </p:txBody>
      </p:sp>
      <p:sp>
        <p:nvSpPr>
          <p:cNvPr id="37" name="Textplatzhalter 4"/>
          <p:cNvSpPr>
            <a:spLocks noGrp="1"/>
          </p:cNvSpPr>
          <p:nvPr>
            <p:ph type="body" sz="quarter" idx="33" hasCustomPrompt="1"/>
          </p:nvPr>
        </p:nvSpPr>
        <p:spPr>
          <a:xfrm>
            <a:off x="5915367" y="1246262"/>
            <a:ext cx="2858474" cy="295937"/>
          </a:xfrm>
        </p:spPr>
        <p:txBody>
          <a:bodyPr anchor="t"/>
          <a:lstStyle>
            <a:lvl1pPr marL="0" indent="0">
              <a:buFontTx/>
              <a:buNone/>
              <a:defRPr/>
            </a:lvl1pPr>
            <a:lvl5pPr>
              <a:defRPr/>
            </a:lvl5pPr>
          </a:lstStyle>
          <a:p>
            <a:pPr lvl="0"/>
            <a:r>
              <a:rPr lang="de-DE" dirty="0"/>
              <a:t>Titel 4 hinzufügen</a:t>
            </a:r>
            <a:endParaRPr lang="de-CH" dirty="0"/>
          </a:p>
        </p:txBody>
      </p:sp>
      <p:sp>
        <p:nvSpPr>
          <p:cNvPr id="38" name="Textplatzhalter 4"/>
          <p:cNvSpPr>
            <a:spLocks noGrp="1"/>
          </p:cNvSpPr>
          <p:nvPr>
            <p:ph type="body" sz="quarter" idx="34" hasCustomPrompt="1"/>
          </p:nvPr>
        </p:nvSpPr>
        <p:spPr>
          <a:xfrm>
            <a:off x="5915367" y="1553789"/>
            <a:ext cx="2858474" cy="641290"/>
          </a:xfrm>
        </p:spPr>
        <p:txBody>
          <a:bodyPr anchor="t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 sz="1200"/>
            </a:lvl1pPr>
            <a:lvl5pPr>
              <a:defRPr/>
            </a:lvl5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/>
            </a:pPr>
            <a:r>
              <a:rPr lang="de-DE" dirty="0"/>
              <a:t>Text durch Klicken hinzufügen</a:t>
            </a:r>
            <a:endParaRPr lang="de-CH" dirty="0"/>
          </a:p>
        </p:txBody>
      </p:sp>
      <p:sp>
        <p:nvSpPr>
          <p:cNvPr id="39" name="Textplatzhalter 4"/>
          <p:cNvSpPr>
            <a:spLocks noGrp="1"/>
          </p:cNvSpPr>
          <p:nvPr>
            <p:ph type="body" sz="quarter" idx="35" hasCustomPrompt="1"/>
          </p:nvPr>
        </p:nvSpPr>
        <p:spPr>
          <a:xfrm>
            <a:off x="5915367" y="2347531"/>
            <a:ext cx="2858474" cy="295937"/>
          </a:xfrm>
        </p:spPr>
        <p:txBody>
          <a:bodyPr anchor="t"/>
          <a:lstStyle>
            <a:lvl1pPr marL="0" indent="0">
              <a:buFontTx/>
              <a:buNone/>
              <a:defRPr/>
            </a:lvl1pPr>
            <a:lvl5pPr>
              <a:defRPr/>
            </a:lvl5pPr>
          </a:lstStyle>
          <a:p>
            <a:pPr lvl="0"/>
            <a:r>
              <a:rPr lang="de-DE" dirty="0"/>
              <a:t>Titel 5 hinzufügen</a:t>
            </a:r>
            <a:endParaRPr lang="de-CH" dirty="0"/>
          </a:p>
        </p:txBody>
      </p:sp>
      <p:sp>
        <p:nvSpPr>
          <p:cNvPr id="40" name="Textplatzhalter 4"/>
          <p:cNvSpPr>
            <a:spLocks noGrp="1"/>
          </p:cNvSpPr>
          <p:nvPr>
            <p:ph type="body" sz="quarter" idx="36" hasCustomPrompt="1"/>
          </p:nvPr>
        </p:nvSpPr>
        <p:spPr>
          <a:xfrm>
            <a:off x="5915367" y="2655057"/>
            <a:ext cx="2858474" cy="641290"/>
          </a:xfrm>
        </p:spPr>
        <p:txBody>
          <a:bodyPr anchor="t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 sz="1200"/>
            </a:lvl1pPr>
            <a:lvl5pPr>
              <a:defRPr/>
            </a:lvl5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/>
            </a:pPr>
            <a:r>
              <a:rPr lang="de-DE" dirty="0"/>
              <a:t>Text durch Klicken hinzufügen</a:t>
            </a:r>
            <a:endParaRPr lang="de-CH" dirty="0"/>
          </a:p>
        </p:txBody>
      </p:sp>
      <p:sp>
        <p:nvSpPr>
          <p:cNvPr id="41" name="Textplatzhalter 4"/>
          <p:cNvSpPr>
            <a:spLocks noGrp="1"/>
          </p:cNvSpPr>
          <p:nvPr>
            <p:ph type="body" sz="quarter" idx="37" hasCustomPrompt="1"/>
          </p:nvPr>
        </p:nvSpPr>
        <p:spPr>
          <a:xfrm>
            <a:off x="5915367" y="3451429"/>
            <a:ext cx="2858474" cy="295937"/>
          </a:xfrm>
        </p:spPr>
        <p:txBody>
          <a:bodyPr anchor="t"/>
          <a:lstStyle>
            <a:lvl1pPr marL="0" indent="0">
              <a:buFontTx/>
              <a:buNone/>
              <a:defRPr/>
            </a:lvl1pPr>
            <a:lvl5pPr>
              <a:defRPr/>
            </a:lvl5pPr>
          </a:lstStyle>
          <a:p>
            <a:pPr lvl="0"/>
            <a:r>
              <a:rPr lang="de-DE" dirty="0"/>
              <a:t>Titel 6 hinzufügen</a:t>
            </a:r>
            <a:endParaRPr lang="de-CH" dirty="0"/>
          </a:p>
        </p:txBody>
      </p:sp>
      <p:sp>
        <p:nvSpPr>
          <p:cNvPr id="42" name="Textplatzhalter 4"/>
          <p:cNvSpPr>
            <a:spLocks noGrp="1"/>
          </p:cNvSpPr>
          <p:nvPr>
            <p:ph type="body" sz="quarter" idx="38" hasCustomPrompt="1"/>
          </p:nvPr>
        </p:nvSpPr>
        <p:spPr>
          <a:xfrm>
            <a:off x="5915367" y="3758956"/>
            <a:ext cx="2858474" cy="641290"/>
          </a:xfrm>
        </p:spPr>
        <p:txBody>
          <a:bodyPr anchor="t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 sz="1200"/>
            </a:lvl1pPr>
            <a:lvl5pPr>
              <a:defRPr/>
            </a:lvl5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/>
            </a:pPr>
            <a:r>
              <a:rPr lang="de-DE" dirty="0"/>
              <a:t>Text durch Klicken hinzufügen</a:t>
            </a:r>
            <a:endParaRPr lang="de-CH" dirty="0"/>
          </a:p>
        </p:txBody>
      </p:sp>
      <p:sp>
        <p:nvSpPr>
          <p:cNvPr id="22" name="Bildplatzhalter Rechts unten"/>
          <p:cNvSpPr>
            <a:spLocks noGrp="1"/>
          </p:cNvSpPr>
          <p:nvPr>
            <p:ph type="pic" sz="quarter" idx="26" hasCustomPrompt="1"/>
          </p:nvPr>
        </p:nvSpPr>
        <p:spPr>
          <a:xfrm>
            <a:off x="5237501" y="3448597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/>
            </a:lvl1pPr>
          </a:lstStyle>
          <a:p>
            <a:r>
              <a:rPr lang="de-CH" dirty="0"/>
              <a:t>6 Bild klicken &gt; Mediaset</a:t>
            </a:r>
          </a:p>
        </p:txBody>
      </p:sp>
      <p:sp>
        <p:nvSpPr>
          <p:cNvPr id="23" name="Bildplatzhalter Rechts mitte"/>
          <p:cNvSpPr>
            <a:spLocks noGrp="1"/>
          </p:cNvSpPr>
          <p:nvPr>
            <p:ph type="pic" sz="quarter" idx="24" hasCustomPrompt="1"/>
          </p:nvPr>
        </p:nvSpPr>
        <p:spPr>
          <a:xfrm>
            <a:off x="5237501" y="2343830"/>
            <a:ext cx="337500" cy="337500"/>
          </a:xfrm>
        </p:spPr>
        <p:txBody>
          <a:bodyPr/>
          <a:lstStyle>
            <a:lvl1pPr marL="0" marR="0" indent="0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525"/>
            </a:lvl1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5 Bild klicken &gt; Mediaset</a:t>
            </a:r>
          </a:p>
          <a:p>
            <a:endParaRPr lang="de-CH" dirty="0"/>
          </a:p>
        </p:txBody>
      </p:sp>
      <p:sp>
        <p:nvSpPr>
          <p:cNvPr id="25" name="Bildplatzhalter Rechts Oben"/>
          <p:cNvSpPr>
            <a:spLocks noGrp="1"/>
          </p:cNvSpPr>
          <p:nvPr>
            <p:ph type="pic" sz="quarter" idx="22" hasCustomPrompt="1"/>
          </p:nvPr>
        </p:nvSpPr>
        <p:spPr>
          <a:xfrm>
            <a:off x="5237501" y="1260287"/>
            <a:ext cx="337500" cy="337500"/>
          </a:xfrm>
        </p:spPr>
        <p:txBody>
          <a:bodyPr/>
          <a:lstStyle>
            <a:lvl1pPr marL="0" marR="0" indent="0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525"/>
            </a:lvl1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4 Bild klicken &gt; Mediaset</a:t>
            </a:r>
          </a:p>
          <a:p>
            <a:endParaRPr lang="de-CH" dirty="0"/>
          </a:p>
        </p:txBody>
      </p:sp>
      <p:sp>
        <p:nvSpPr>
          <p:cNvPr id="26" name="Bildplatzhalter Links unten"/>
          <p:cNvSpPr>
            <a:spLocks noGrp="1"/>
          </p:cNvSpPr>
          <p:nvPr>
            <p:ph type="pic" sz="quarter" idx="20" hasCustomPrompt="1"/>
          </p:nvPr>
        </p:nvSpPr>
        <p:spPr>
          <a:xfrm>
            <a:off x="1322553" y="3448597"/>
            <a:ext cx="337500" cy="337500"/>
          </a:xfrm>
        </p:spPr>
        <p:txBody>
          <a:bodyPr/>
          <a:lstStyle>
            <a:lvl1pPr marL="0" marR="0" indent="0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525"/>
            </a:lvl1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3 Bild klicken &gt; Mediaset</a:t>
            </a:r>
          </a:p>
          <a:p>
            <a:endParaRPr lang="de-CH" dirty="0"/>
          </a:p>
        </p:txBody>
      </p:sp>
      <p:sp>
        <p:nvSpPr>
          <p:cNvPr id="28" name="Bildplatzhalter Links mitte"/>
          <p:cNvSpPr>
            <a:spLocks noGrp="1"/>
          </p:cNvSpPr>
          <p:nvPr>
            <p:ph type="pic" sz="quarter" idx="18" hasCustomPrompt="1"/>
          </p:nvPr>
        </p:nvSpPr>
        <p:spPr>
          <a:xfrm>
            <a:off x="1322553" y="2353424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/>
            </a:lvl1pPr>
          </a:lstStyle>
          <a:p>
            <a:r>
              <a:rPr lang="de-CH" dirty="0"/>
              <a:t>2 Bild klicken &gt; Mediaset</a:t>
            </a:r>
          </a:p>
        </p:txBody>
      </p:sp>
      <p:sp>
        <p:nvSpPr>
          <p:cNvPr id="29" name="Bildplatzhalter Links oben"/>
          <p:cNvSpPr>
            <a:spLocks noGrp="1"/>
          </p:cNvSpPr>
          <p:nvPr>
            <p:ph type="pic" sz="quarter" idx="15" hasCustomPrompt="1"/>
          </p:nvPr>
        </p:nvSpPr>
        <p:spPr>
          <a:xfrm>
            <a:off x="1322553" y="1258250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/>
            </a:lvl1pPr>
          </a:lstStyle>
          <a:p>
            <a:r>
              <a:rPr lang="de-CH" dirty="0"/>
              <a:t>1 Bild klicken &gt; Mediaset</a:t>
            </a:r>
          </a:p>
        </p:txBody>
      </p:sp>
    </p:spTree>
    <p:extLst>
      <p:ext uri="{BB962C8B-B14F-4D97-AF65-F5344CB8AC3E}">
        <p14:creationId xmlns:p14="http://schemas.microsoft.com/office/powerpoint/2010/main" val="222248097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acts 8 Punkte Türk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Titel durch Klicken hinzufügen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7216162" y="1672144"/>
            <a:ext cx="1570466" cy="598185"/>
          </a:xfrm>
        </p:spPr>
        <p:txBody>
          <a:bodyPr anchor="t"/>
          <a:lstStyle>
            <a:lvl1pPr marL="0" indent="0">
              <a:buFontTx/>
              <a:buNone/>
              <a:defRPr/>
            </a:lvl1pPr>
            <a:lvl5pPr>
              <a:defRPr/>
            </a:lvl5pPr>
          </a:lstStyle>
          <a:p>
            <a:pPr lvl="0"/>
            <a:r>
              <a:rPr lang="de-DE" dirty="0"/>
              <a:t>Zahl hinzufügen</a:t>
            </a:r>
            <a:endParaRPr lang="de-CH" dirty="0"/>
          </a:p>
        </p:txBody>
      </p:sp>
      <p:sp>
        <p:nvSpPr>
          <p:cNvPr id="32" name="Textplatzhalter 4"/>
          <p:cNvSpPr>
            <a:spLocks noGrp="1"/>
          </p:cNvSpPr>
          <p:nvPr>
            <p:ph type="body" sz="quarter" idx="28" hasCustomPrompt="1"/>
          </p:nvPr>
        </p:nvSpPr>
        <p:spPr>
          <a:xfrm>
            <a:off x="1315591" y="2285338"/>
            <a:ext cx="1570466" cy="631118"/>
          </a:xfrm>
        </p:spPr>
        <p:txBody>
          <a:bodyPr anchor="t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 sz="1200"/>
            </a:lvl1pPr>
            <a:lvl5pPr>
              <a:defRPr/>
            </a:lvl5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/>
            </a:pPr>
            <a:r>
              <a:rPr lang="de-DE" dirty="0"/>
              <a:t>Text durch Klicken hinzufügen</a:t>
            </a:r>
            <a:endParaRPr lang="de-CH" dirty="0"/>
          </a:p>
        </p:txBody>
      </p:sp>
      <p:cxnSp>
        <p:nvCxnSpPr>
          <p:cNvPr id="6" name="Gerader Verbin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auto">
          <a:xfrm>
            <a:off x="1299354" y="2972818"/>
            <a:ext cx="74880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" name="Textplatzhalter 4"/>
          <p:cNvSpPr>
            <a:spLocks noGrp="1"/>
          </p:cNvSpPr>
          <p:nvPr>
            <p:ph type="body" sz="quarter" idx="30" hasCustomPrompt="1"/>
          </p:nvPr>
        </p:nvSpPr>
        <p:spPr>
          <a:xfrm>
            <a:off x="7217407" y="2285338"/>
            <a:ext cx="1570466" cy="631118"/>
          </a:xfrm>
        </p:spPr>
        <p:txBody>
          <a:bodyPr anchor="t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 sz="1200"/>
            </a:lvl1pPr>
            <a:lvl5pPr>
              <a:defRPr/>
            </a:lvl5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/>
            </a:pPr>
            <a:r>
              <a:rPr lang="de-DE" dirty="0"/>
              <a:t>Text durch Klicken hinzufügen</a:t>
            </a:r>
            <a:endParaRPr lang="de-CH" dirty="0"/>
          </a:p>
        </p:txBody>
      </p:sp>
      <p:sp>
        <p:nvSpPr>
          <p:cNvPr id="48" name="Textplatzhalter 4"/>
          <p:cNvSpPr>
            <a:spLocks noGrp="1"/>
          </p:cNvSpPr>
          <p:nvPr>
            <p:ph type="body" sz="quarter" idx="31" hasCustomPrompt="1"/>
          </p:nvPr>
        </p:nvSpPr>
        <p:spPr>
          <a:xfrm>
            <a:off x="3288344" y="1672144"/>
            <a:ext cx="1570466" cy="598185"/>
          </a:xfrm>
        </p:spPr>
        <p:txBody>
          <a:bodyPr anchor="t"/>
          <a:lstStyle>
            <a:lvl1pPr marL="0" marR="0" indent="0" algn="l" defTabSz="685800" rtl="0" eaLnBrk="1" fontAlgn="base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Zahl hinzufügen</a:t>
            </a:r>
            <a:endParaRPr lang="de-CH" dirty="0"/>
          </a:p>
          <a:p>
            <a:pPr lvl="0"/>
            <a:endParaRPr lang="de-CH" dirty="0"/>
          </a:p>
        </p:txBody>
      </p:sp>
      <p:sp>
        <p:nvSpPr>
          <p:cNvPr id="49" name="Textplatzhalter 4"/>
          <p:cNvSpPr>
            <a:spLocks noGrp="1"/>
          </p:cNvSpPr>
          <p:nvPr>
            <p:ph type="body" sz="quarter" idx="32" hasCustomPrompt="1"/>
          </p:nvPr>
        </p:nvSpPr>
        <p:spPr>
          <a:xfrm>
            <a:off x="3288344" y="2285338"/>
            <a:ext cx="1570466" cy="631118"/>
          </a:xfrm>
        </p:spPr>
        <p:txBody>
          <a:bodyPr anchor="t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 sz="1200"/>
            </a:lvl1pPr>
            <a:lvl5pPr>
              <a:defRPr/>
            </a:lvl5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/>
            </a:pPr>
            <a:r>
              <a:rPr lang="de-DE" dirty="0"/>
              <a:t>Text durch Klicken hinzufügen</a:t>
            </a:r>
            <a:endParaRPr lang="de-CH" dirty="0"/>
          </a:p>
        </p:txBody>
      </p:sp>
      <p:sp>
        <p:nvSpPr>
          <p:cNvPr id="51" name="Textplatzhalter 4"/>
          <p:cNvSpPr>
            <a:spLocks noGrp="1"/>
          </p:cNvSpPr>
          <p:nvPr>
            <p:ph type="body" sz="quarter" idx="34" hasCustomPrompt="1"/>
          </p:nvPr>
        </p:nvSpPr>
        <p:spPr>
          <a:xfrm>
            <a:off x="5244653" y="2285338"/>
            <a:ext cx="1570466" cy="631118"/>
          </a:xfrm>
        </p:spPr>
        <p:txBody>
          <a:bodyPr anchor="t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 sz="1200"/>
            </a:lvl1pPr>
            <a:lvl5pPr>
              <a:defRPr/>
            </a:lvl5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/>
            </a:pPr>
            <a:r>
              <a:rPr lang="de-DE" dirty="0"/>
              <a:t>Text durch Klicken hinzufügen</a:t>
            </a:r>
            <a:endParaRPr lang="de-CH" dirty="0"/>
          </a:p>
        </p:txBody>
      </p:sp>
      <p:cxnSp>
        <p:nvCxnSpPr>
          <p:cNvPr id="8" name="Gerader Verbind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auto">
          <a:xfrm>
            <a:off x="2951593" y="1248966"/>
            <a:ext cx="0" cy="33480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Gerader Verbinder 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auto">
          <a:xfrm>
            <a:off x="4910138" y="1249200"/>
            <a:ext cx="0" cy="33480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Gerader Verbinder 5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auto">
          <a:xfrm>
            <a:off x="6885155" y="1248966"/>
            <a:ext cx="0" cy="33480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Textplatzhalter 4"/>
          <p:cNvSpPr>
            <a:spLocks noGrp="1"/>
          </p:cNvSpPr>
          <p:nvPr>
            <p:ph type="body" sz="quarter" idx="40" hasCustomPrompt="1"/>
          </p:nvPr>
        </p:nvSpPr>
        <p:spPr>
          <a:xfrm>
            <a:off x="1299357" y="4060344"/>
            <a:ext cx="1570466" cy="631118"/>
          </a:xfrm>
        </p:spPr>
        <p:txBody>
          <a:bodyPr anchor="t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 sz="1200"/>
            </a:lvl1pPr>
            <a:lvl5pPr>
              <a:defRPr/>
            </a:lvl5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/>
            </a:pPr>
            <a:r>
              <a:rPr lang="de-DE" dirty="0"/>
              <a:t>Text durch Klicken hinzufügen</a:t>
            </a:r>
            <a:endParaRPr lang="de-CH" dirty="0"/>
          </a:p>
        </p:txBody>
      </p:sp>
      <p:sp>
        <p:nvSpPr>
          <p:cNvPr id="62" name="Textplatzhalter 4"/>
          <p:cNvSpPr>
            <a:spLocks noGrp="1"/>
          </p:cNvSpPr>
          <p:nvPr>
            <p:ph type="body" sz="quarter" idx="43" hasCustomPrompt="1"/>
          </p:nvPr>
        </p:nvSpPr>
        <p:spPr>
          <a:xfrm>
            <a:off x="3288344" y="4060344"/>
            <a:ext cx="1570466" cy="631118"/>
          </a:xfrm>
        </p:spPr>
        <p:txBody>
          <a:bodyPr anchor="t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 sz="1200"/>
            </a:lvl1pPr>
            <a:lvl5pPr>
              <a:defRPr/>
            </a:lvl5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/>
            </a:pPr>
            <a:r>
              <a:rPr lang="de-DE" dirty="0"/>
              <a:t>Text durch Klicken hinzufügen</a:t>
            </a:r>
            <a:endParaRPr lang="de-CH" dirty="0"/>
          </a:p>
        </p:txBody>
      </p:sp>
      <p:sp>
        <p:nvSpPr>
          <p:cNvPr id="65" name="Textplatzhalter 4"/>
          <p:cNvSpPr>
            <a:spLocks noGrp="1"/>
          </p:cNvSpPr>
          <p:nvPr>
            <p:ph type="body" sz="quarter" idx="46" hasCustomPrompt="1"/>
          </p:nvPr>
        </p:nvSpPr>
        <p:spPr>
          <a:xfrm>
            <a:off x="5244653" y="4060344"/>
            <a:ext cx="1570466" cy="631118"/>
          </a:xfrm>
        </p:spPr>
        <p:txBody>
          <a:bodyPr anchor="t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 sz="1200"/>
            </a:lvl1pPr>
            <a:lvl5pPr>
              <a:defRPr/>
            </a:lvl5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/>
            </a:pPr>
            <a:r>
              <a:rPr lang="de-DE" dirty="0"/>
              <a:t>Text durch Klicken hinzufügen</a:t>
            </a:r>
            <a:endParaRPr lang="de-CH" dirty="0"/>
          </a:p>
        </p:txBody>
      </p:sp>
      <p:sp>
        <p:nvSpPr>
          <p:cNvPr id="68" name="Textplatzhalter 4"/>
          <p:cNvSpPr>
            <a:spLocks noGrp="1"/>
          </p:cNvSpPr>
          <p:nvPr>
            <p:ph type="body" sz="quarter" idx="49" hasCustomPrompt="1"/>
          </p:nvPr>
        </p:nvSpPr>
        <p:spPr>
          <a:xfrm>
            <a:off x="7214969" y="4060344"/>
            <a:ext cx="1570466" cy="631118"/>
          </a:xfrm>
        </p:spPr>
        <p:txBody>
          <a:bodyPr anchor="t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 sz="1200"/>
            </a:lvl1pPr>
            <a:lvl5pPr>
              <a:defRPr/>
            </a:lvl5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/>
            </a:pPr>
            <a:r>
              <a:rPr lang="de-DE" dirty="0"/>
              <a:t>Text durch Klicken hinzufügen</a:t>
            </a:r>
            <a:endParaRPr lang="de-CH" dirty="0"/>
          </a:p>
        </p:txBody>
      </p:sp>
      <p:sp>
        <p:nvSpPr>
          <p:cNvPr id="33" name="Bildplatzhalter Rechts unten"/>
          <p:cNvSpPr>
            <a:spLocks noGrp="1"/>
          </p:cNvSpPr>
          <p:nvPr>
            <p:ph type="pic" sz="quarter" idx="47" hasCustomPrompt="1"/>
          </p:nvPr>
        </p:nvSpPr>
        <p:spPr>
          <a:xfrm>
            <a:off x="7214967" y="3033254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/>
            </a:lvl1pPr>
          </a:lstStyle>
          <a:p>
            <a:r>
              <a:rPr lang="de-CH" dirty="0"/>
              <a:t>8 Bild klicken &gt; Mediaset</a:t>
            </a:r>
          </a:p>
        </p:txBody>
      </p:sp>
      <p:sp>
        <p:nvSpPr>
          <p:cNvPr id="34" name="Bildplatzhalter 3 Spalte unten"/>
          <p:cNvSpPr>
            <a:spLocks noGrp="1"/>
          </p:cNvSpPr>
          <p:nvPr>
            <p:ph type="pic" sz="quarter" idx="44" hasCustomPrompt="1"/>
          </p:nvPr>
        </p:nvSpPr>
        <p:spPr>
          <a:xfrm>
            <a:off x="5244652" y="3033254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/>
            </a:lvl1pPr>
          </a:lstStyle>
          <a:p>
            <a:r>
              <a:rPr lang="de-CH" dirty="0"/>
              <a:t>7 Bild klicken &gt; Mediaset</a:t>
            </a:r>
          </a:p>
        </p:txBody>
      </p:sp>
      <p:sp>
        <p:nvSpPr>
          <p:cNvPr id="35" name="Bildplatzhalter 2 Spalte unten"/>
          <p:cNvSpPr>
            <a:spLocks noGrp="1"/>
          </p:cNvSpPr>
          <p:nvPr>
            <p:ph type="pic" sz="quarter" idx="41" hasCustomPrompt="1"/>
          </p:nvPr>
        </p:nvSpPr>
        <p:spPr>
          <a:xfrm>
            <a:off x="3288343" y="3033254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/>
            </a:lvl1pPr>
          </a:lstStyle>
          <a:p>
            <a:r>
              <a:rPr lang="de-CH" dirty="0"/>
              <a:t>6 Bild klicken &gt; Mediaset</a:t>
            </a:r>
          </a:p>
        </p:txBody>
      </p:sp>
      <p:sp>
        <p:nvSpPr>
          <p:cNvPr id="36" name="Bildplatzhalter Links unten"/>
          <p:cNvSpPr>
            <a:spLocks noGrp="1"/>
          </p:cNvSpPr>
          <p:nvPr>
            <p:ph type="pic" sz="quarter" idx="38" hasCustomPrompt="1"/>
          </p:nvPr>
        </p:nvSpPr>
        <p:spPr>
          <a:xfrm>
            <a:off x="1299356" y="3033254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/>
            </a:lvl1pPr>
          </a:lstStyle>
          <a:p>
            <a:r>
              <a:rPr lang="de-CH" dirty="0"/>
              <a:t>5 Bild klicken &gt; Mediaset</a:t>
            </a:r>
          </a:p>
        </p:txBody>
      </p:sp>
      <p:sp>
        <p:nvSpPr>
          <p:cNvPr id="37" name="Bildplatzhalter Rechts oben"/>
          <p:cNvSpPr>
            <a:spLocks noGrp="1"/>
          </p:cNvSpPr>
          <p:nvPr>
            <p:ph type="pic" sz="quarter" idx="37" hasCustomPrompt="1"/>
          </p:nvPr>
        </p:nvSpPr>
        <p:spPr>
          <a:xfrm>
            <a:off x="7217405" y="1258248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/>
            </a:lvl1pPr>
          </a:lstStyle>
          <a:p>
            <a:r>
              <a:rPr lang="de-CH" dirty="0"/>
              <a:t>4 Bild klicken &gt; Mediaset</a:t>
            </a:r>
          </a:p>
        </p:txBody>
      </p:sp>
      <p:sp>
        <p:nvSpPr>
          <p:cNvPr id="38" name="Bildplatzhalter 3 Spalte oben"/>
          <p:cNvSpPr>
            <a:spLocks noGrp="1"/>
          </p:cNvSpPr>
          <p:nvPr>
            <p:ph type="pic" sz="quarter" idx="36" hasCustomPrompt="1"/>
          </p:nvPr>
        </p:nvSpPr>
        <p:spPr>
          <a:xfrm>
            <a:off x="5244652" y="1258248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/>
            </a:lvl1pPr>
          </a:lstStyle>
          <a:p>
            <a:r>
              <a:rPr lang="de-CH" dirty="0"/>
              <a:t>3 Bild klicken &gt; Mediaset</a:t>
            </a:r>
          </a:p>
        </p:txBody>
      </p:sp>
      <p:sp>
        <p:nvSpPr>
          <p:cNvPr id="39" name="Bildplatzhalter 2 Spalte oben"/>
          <p:cNvSpPr>
            <a:spLocks noGrp="1"/>
          </p:cNvSpPr>
          <p:nvPr>
            <p:ph type="pic" sz="quarter" idx="35" hasCustomPrompt="1"/>
          </p:nvPr>
        </p:nvSpPr>
        <p:spPr>
          <a:xfrm>
            <a:off x="3288343" y="1258248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/>
            </a:lvl1pPr>
          </a:lstStyle>
          <a:p>
            <a:r>
              <a:rPr lang="de-CH" dirty="0"/>
              <a:t>2 Bild klicken &gt; Mediaset</a:t>
            </a:r>
          </a:p>
        </p:txBody>
      </p:sp>
      <p:sp>
        <p:nvSpPr>
          <p:cNvPr id="40" name="Bildplatzhalter Links oben"/>
          <p:cNvSpPr>
            <a:spLocks noGrp="1"/>
          </p:cNvSpPr>
          <p:nvPr>
            <p:ph type="pic" sz="quarter" idx="15" hasCustomPrompt="1"/>
          </p:nvPr>
        </p:nvSpPr>
        <p:spPr>
          <a:xfrm>
            <a:off x="1315589" y="1258248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/>
            </a:lvl1pPr>
          </a:lstStyle>
          <a:p>
            <a:r>
              <a:rPr lang="de-CH" dirty="0"/>
              <a:t>1 Bild klicken &gt; Mediaset</a:t>
            </a:r>
          </a:p>
        </p:txBody>
      </p:sp>
      <p:sp>
        <p:nvSpPr>
          <p:cNvPr id="41" name="Textplatzhalter 4">
            <a:extLst>
              <a:ext uri="{FF2B5EF4-FFF2-40B4-BE49-F238E27FC236}">
                <a16:creationId xmlns:a16="http://schemas.microsoft.com/office/drawing/2014/main" id="{C99F6A62-C006-4809-8742-D2D7AA66D2D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244652" y="1672144"/>
            <a:ext cx="1570466" cy="598185"/>
          </a:xfrm>
        </p:spPr>
        <p:txBody>
          <a:bodyPr anchor="t"/>
          <a:lstStyle>
            <a:lvl1pPr marL="0" indent="0">
              <a:buFontTx/>
              <a:buNone/>
              <a:defRPr/>
            </a:lvl1pPr>
            <a:lvl5pPr>
              <a:defRPr/>
            </a:lvl5pPr>
          </a:lstStyle>
          <a:p>
            <a:pPr lvl="0"/>
            <a:r>
              <a:rPr lang="de-DE" dirty="0"/>
              <a:t>Zahl hinzufügen</a:t>
            </a:r>
            <a:endParaRPr lang="de-CH" dirty="0"/>
          </a:p>
        </p:txBody>
      </p:sp>
      <p:sp>
        <p:nvSpPr>
          <p:cNvPr id="42" name="Textplatzhalter 4">
            <a:extLst>
              <a:ext uri="{FF2B5EF4-FFF2-40B4-BE49-F238E27FC236}">
                <a16:creationId xmlns:a16="http://schemas.microsoft.com/office/drawing/2014/main" id="{31887165-670A-4F8C-A244-FEDF56F94A0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315590" y="1672144"/>
            <a:ext cx="1570466" cy="598185"/>
          </a:xfrm>
        </p:spPr>
        <p:txBody>
          <a:bodyPr anchor="t"/>
          <a:lstStyle>
            <a:lvl1pPr marL="0" indent="0">
              <a:buFontTx/>
              <a:buNone/>
              <a:defRPr/>
            </a:lvl1pPr>
            <a:lvl5pPr>
              <a:defRPr/>
            </a:lvl5pPr>
          </a:lstStyle>
          <a:p>
            <a:pPr lvl="0"/>
            <a:r>
              <a:rPr lang="de-DE" dirty="0"/>
              <a:t>Zahl hinzufügen</a:t>
            </a:r>
            <a:endParaRPr lang="de-CH" dirty="0"/>
          </a:p>
        </p:txBody>
      </p:sp>
      <p:sp>
        <p:nvSpPr>
          <p:cNvPr id="43" name="Textplatzhalter 4">
            <a:extLst>
              <a:ext uri="{FF2B5EF4-FFF2-40B4-BE49-F238E27FC236}">
                <a16:creationId xmlns:a16="http://schemas.microsoft.com/office/drawing/2014/main" id="{D3DF58D6-9574-4C79-B6E0-D95BC0D6E71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299357" y="3456947"/>
            <a:ext cx="1570466" cy="598185"/>
          </a:xfrm>
        </p:spPr>
        <p:txBody>
          <a:bodyPr anchor="t"/>
          <a:lstStyle>
            <a:lvl1pPr marL="0" indent="0">
              <a:buFontTx/>
              <a:buNone/>
              <a:defRPr/>
            </a:lvl1pPr>
            <a:lvl5pPr>
              <a:defRPr/>
            </a:lvl5pPr>
          </a:lstStyle>
          <a:p>
            <a:pPr lvl="0"/>
            <a:r>
              <a:rPr lang="de-DE" dirty="0"/>
              <a:t>Zahl hinzufügen</a:t>
            </a:r>
            <a:endParaRPr lang="de-CH" dirty="0"/>
          </a:p>
        </p:txBody>
      </p:sp>
      <p:sp>
        <p:nvSpPr>
          <p:cNvPr id="44" name="Textplatzhalter 4">
            <a:extLst>
              <a:ext uri="{FF2B5EF4-FFF2-40B4-BE49-F238E27FC236}">
                <a16:creationId xmlns:a16="http://schemas.microsoft.com/office/drawing/2014/main" id="{5688A9C3-12EA-4756-ACE9-07BE91B463A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289607" y="3456947"/>
            <a:ext cx="1570466" cy="598185"/>
          </a:xfrm>
        </p:spPr>
        <p:txBody>
          <a:bodyPr anchor="t"/>
          <a:lstStyle>
            <a:lvl1pPr marL="0" indent="0">
              <a:buFontTx/>
              <a:buNone/>
              <a:defRPr/>
            </a:lvl1pPr>
            <a:lvl5pPr>
              <a:defRPr/>
            </a:lvl5pPr>
          </a:lstStyle>
          <a:p>
            <a:pPr lvl="0"/>
            <a:r>
              <a:rPr lang="de-DE" dirty="0"/>
              <a:t>Zahl hinzufügen</a:t>
            </a:r>
            <a:endParaRPr lang="de-CH" dirty="0"/>
          </a:p>
        </p:txBody>
      </p:sp>
      <p:sp>
        <p:nvSpPr>
          <p:cNvPr id="45" name="Textplatzhalter 4">
            <a:extLst>
              <a:ext uri="{FF2B5EF4-FFF2-40B4-BE49-F238E27FC236}">
                <a16:creationId xmlns:a16="http://schemas.microsoft.com/office/drawing/2014/main" id="{74FF60EF-F656-463B-B2BC-F9DAF7EC4DE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238939" y="3456947"/>
            <a:ext cx="1570466" cy="598185"/>
          </a:xfrm>
        </p:spPr>
        <p:txBody>
          <a:bodyPr anchor="t"/>
          <a:lstStyle>
            <a:lvl1pPr marL="0" indent="0">
              <a:buFontTx/>
              <a:buNone/>
              <a:defRPr/>
            </a:lvl1pPr>
            <a:lvl5pPr>
              <a:defRPr/>
            </a:lvl5pPr>
          </a:lstStyle>
          <a:p>
            <a:pPr lvl="0"/>
            <a:r>
              <a:rPr lang="de-DE" dirty="0"/>
              <a:t>Zahl hinzufügen</a:t>
            </a:r>
            <a:endParaRPr lang="de-CH" dirty="0"/>
          </a:p>
        </p:txBody>
      </p:sp>
      <p:sp>
        <p:nvSpPr>
          <p:cNvPr id="52" name="Textplatzhalter 4">
            <a:extLst>
              <a:ext uri="{FF2B5EF4-FFF2-40B4-BE49-F238E27FC236}">
                <a16:creationId xmlns:a16="http://schemas.microsoft.com/office/drawing/2014/main" id="{851A09D7-4B07-464F-8E2D-18D13F14C51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216162" y="3456947"/>
            <a:ext cx="1570466" cy="598185"/>
          </a:xfrm>
        </p:spPr>
        <p:txBody>
          <a:bodyPr anchor="t"/>
          <a:lstStyle>
            <a:lvl1pPr marL="0" indent="0">
              <a:buFontTx/>
              <a:buNone/>
              <a:defRPr/>
            </a:lvl1pPr>
            <a:lvl5pPr>
              <a:defRPr/>
            </a:lvl5pPr>
          </a:lstStyle>
          <a:p>
            <a:pPr lvl="0"/>
            <a:r>
              <a:rPr lang="de-DE" dirty="0"/>
              <a:t>Zahl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3153625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zess 3 Punkte Türk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Titel durch Klicken hinzufügen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cxnSp>
        <p:nvCxnSpPr>
          <p:cNvPr id="21" name="Gerade Verbindung mit Pfeil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auto">
          <a:xfrm>
            <a:off x="2866135" y="1822801"/>
            <a:ext cx="1455461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8" name="Gerade Verbindung mit Pfeil 4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 bwMode="auto">
          <a:xfrm>
            <a:off x="5753476" y="1822801"/>
            <a:ext cx="1455461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0" name="Ellipse 4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743944" y="1334051"/>
            <a:ext cx="810000" cy="8100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52" name="Ellipse 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633787" y="1334051"/>
            <a:ext cx="810000" cy="8100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54" name="Ellipse 5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18626" y="1334051"/>
            <a:ext cx="810000" cy="8100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33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816946" y="1536552"/>
            <a:ext cx="658610" cy="405000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1</a:t>
            </a:r>
            <a:endParaRPr lang="de-CH" dirty="0"/>
          </a:p>
        </p:txBody>
      </p:sp>
      <p:sp>
        <p:nvSpPr>
          <p:cNvPr id="58" name="Textplatzhalt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709482" y="1536551"/>
            <a:ext cx="658610" cy="405000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2</a:t>
            </a:r>
            <a:endParaRPr lang="de-CH" dirty="0"/>
          </a:p>
        </p:txBody>
      </p:sp>
      <p:sp>
        <p:nvSpPr>
          <p:cNvPr id="59" name="Textplatzhalter 4"/>
          <p:cNvSpPr>
            <a:spLocks noGrp="1"/>
          </p:cNvSpPr>
          <p:nvPr>
            <p:ph type="body" sz="quarter" idx="24" hasCustomPrompt="1"/>
          </p:nvPr>
        </p:nvSpPr>
        <p:spPr>
          <a:xfrm>
            <a:off x="7594321" y="1536551"/>
            <a:ext cx="658610" cy="405000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3</a:t>
            </a:r>
            <a:endParaRPr lang="de-CH" dirty="0"/>
          </a:p>
        </p:txBody>
      </p:sp>
      <p:sp>
        <p:nvSpPr>
          <p:cNvPr id="15" name="Textplatzhalter 4">
            <a:extLst>
              <a:ext uri="{FF2B5EF4-FFF2-40B4-BE49-F238E27FC236}">
                <a16:creationId xmlns:a16="http://schemas.microsoft.com/office/drawing/2014/main" id="{132938DA-C559-44A5-BBCB-8120DFA05E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5401" y="2575229"/>
            <a:ext cx="1718836" cy="1742330"/>
          </a:xfrm>
        </p:spPr>
        <p:txBody>
          <a:bodyPr/>
          <a:lstStyle>
            <a:lvl1pPr marL="0" indent="0">
              <a:buClrTx/>
              <a:buFontTx/>
              <a:buNone/>
              <a:defRPr/>
            </a:lvl1pPr>
            <a:lvl2pPr marL="201216" indent="0">
              <a:buClrTx/>
              <a:buFontTx/>
              <a:buNone/>
              <a:defRPr/>
            </a:lvl2pPr>
            <a:lvl3pPr marL="403622" indent="0">
              <a:buClrTx/>
              <a:buFontTx/>
              <a:buNone/>
              <a:defRPr/>
            </a:lvl3pPr>
            <a:lvl4pPr marL="604838" indent="0">
              <a:buClrTx/>
              <a:buFontTx/>
              <a:buNone/>
              <a:defRPr/>
            </a:lvl4pPr>
            <a:lvl5pPr marL="807244" indent="0">
              <a:buClrTx/>
              <a:buFontTx/>
              <a:buNone/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</p:txBody>
      </p:sp>
      <p:sp>
        <p:nvSpPr>
          <p:cNvPr id="16" name="Textplatzhalter 4">
            <a:extLst>
              <a:ext uri="{FF2B5EF4-FFF2-40B4-BE49-F238E27FC236}">
                <a16:creationId xmlns:a16="http://schemas.microsoft.com/office/drawing/2014/main" id="{9D624B00-18DB-44E0-843C-073D7782C0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87450" y="2575229"/>
            <a:ext cx="1718836" cy="1742330"/>
          </a:xfrm>
        </p:spPr>
        <p:txBody>
          <a:bodyPr/>
          <a:lstStyle>
            <a:lvl1pPr marL="0" indent="0">
              <a:buClrTx/>
              <a:buFontTx/>
              <a:buNone/>
              <a:defRPr/>
            </a:lvl1pPr>
            <a:lvl2pPr marL="201216" indent="0">
              <a:buClrTx/>
              <a:buFontTx/>
              <a:buNone/>
              <a:defRPr/>
            </a:lvl2pPr>
            <a:lvl3pPr marL="403622" indent="0">
              <a:buClrTx/>
              <a:buFontTx/>
              <a:buNone/>
              <a:defRPr/>
            </a:lvl3pPr>
            <a:lvl4pPr marL="604838" indent="0">
              <a:buClrTx/>
              <a:buFontTx/>
              <a:buNone/>
              <a:defRPr/>
            </a:lvl4pPr>
            <a:lvl5pPr marL="807244" indent="0">
              <a:buClrTx/>
              <a:buFontTx/>
              <a:buNone/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1FBF2191-DD1C-441D-8EF3-35FC9B8D98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059818" y="2575229"/>
            <a:ext cx="1718836" cy="1742330"/>
          </a:xfrm>
        </p:spPr>
        <p:txBody>
          <a:bodyPr/>
          <a:lstStyle>
            <a:lvl1pPr marL="0" indent="0">
              <a:buClrTx/>
              <a:buFontTx/>
              <a:buNone/>
              <a:defRPr/>
            </a:lvl1pPr>
            <a:lvl2pPr marL="201216" indent="0">
              <a:buClrTx/>
              <a:buFontTx/>
              <a:buNone/>
              <a:defRPr/>
            </a:lvl2pPr>
            <a:lvl3pPr marL="403622" indent="0">
              <a:buClrTx/>
              <a:buFontTx/>
              <a:buNone/>
              <a:defRPr/>
            </a:lvl3pPr>
            <a:lvl4pPr marL="604838" indent="0">
              <a:buClrTx/>
              <a:buFontTx/>
              <a:buNone/>
              <a:defRPr/>
            </a:lvl4pPr>
            <a:lvl5pPr marL="807244" indent="0">
              <a:buClrTx/>
              <a:buFontTx/>
              <a:buNone/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6725067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zess 4 Punkte Türk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Titel durch Klicken hinzufügen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cxnSp>
        <p:nvCxnSpPr>
          <p:cNvPr id="7" name="Gerade Verbindung mit Pfeil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 bwMode="auto">
          <a:xfrm>
            <a:off x="2818945" y="1822801"/>
            <a:ext cx="602444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8" name="Gerade Verbindung mit Pfeil 4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 bwMode="auto">
          <a:xfrm>
            <a:off x="4743900" y="1822801"/>
            <a:ext cx="602444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9" name="Gerade Verbindung mit Pfeil 4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 bwMode="auto">
          <a:xfrm>
            <a:off x="6653862" y="1822801"/>
            <a:ext cx="602444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C170671C-872D-43AB-A636-7B9C811F1A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5401" y="2575229"/>
            <a:ext cx="1718836" cy="1742330"/>
          </a:xfrm>
        </p:spPr>
        <p:txBody>
          <a:bodyPr/>
          <a:lstStyle>
            <a:lvl1pPr marL="0" indent="0">
              <a:buClrTx/>
              <a:buFontTx/>
              <a:buNone/>
              <a:defRPr/>
            </a:lvl1pPr>
            <a:lvl2pPr marL="201216" indent="0">
              <a:buClrTx/>
              <a:buFontTx/>
              <a:buNone/>
              <a:defRPr/>
            </a:lvl2pPr>
            <a:lvl3pPr marL="403622" indent="0">
              <a:buClrTx/>
              <a:buFontTx/>
              <a:buNone/>
              <a:defRPr/>
            </a:lvl3pPr>
            <a:lvl4pPr marL="604838" indent="0">
              <a:buClrTx/>
              <a:buFontTx/>
              <a:buNone/>
              <a:defRPr/>
            </a:lvl4pPr>
            <a:lvl5pPr marL="807244" indent="0">
              <a:buClrTx/>
              <a:buFontTx/>
              <a:buNone/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</p:txBody>
      </p:sp>
      <p:sp>
        <p:nvSpPr>
          <p:cNvPr id="20" name="Textplatzhalter 4">
            <a:extLst>
              <a:ext uri="{FF2B5EF4-FFF2-40B4-BE49-F238E27FC236}">
                <a16:creationId xmlns:a16="http://schemas.microsoft.com/office/drawing/2014/main" id="{C515C92A-BB38-491B-A3A9-4FB791D4642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17349" y="2575229"/>
            <a:ext cx="1718836" cy="1742330"/>
          </a:xfrm>
        </p:spPr>
        <p:txBody>
          <a:bodyPr/>
          <a:lstStyle>
            <a:lvl1pPr marL="0" indent="0">
              <a:buClrTx/>
              <a:buFontTx/>
              <a:buNone/>
              <a:defRPr/>
            </a:lvl1pPr>
            <a:lvl2pPr marL="201216" indent="0">
              <a:buClrTx/>
              <a:buFontTx/>
              <a:buNone/>
              <a:defRPr/>
            </a:lvl2pPr>
            <a:lvl3pPr marL="403622" indent="0">
              <a:buClrTx/>
              <a:buFontTx/>
              <a:buNone/>
              <a:defRPr/>
            </a:lvl3pPr>
            <a:lvl4pPr marL="604838" indent="0">
              <a:buClrTx/>
              <a:buFontTx/>
              <a:buNone/>
              <a:defRPr/>
            </a:lvl4pPr>
            <a:lvl5pPr marL="807244" indent="0">
              <a:buClrTx/>
              <a:buFontTx/>
              <a:buNone/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</p:txBody>
      </p:sp>
      <p:sp>
        <p:nvSpPr>
          <p:cNvPr id="21" name="Textplatzhalter 4">
            <a:extLst>
              <a:ext uri="{FF2B5EF4-FFF2-40B4-BE49-F238E27FC236}">
                <a16:creationId xmlns:a16="http://schemas.microsoft.com/office/drawing/2014/main" id="{473A8C38-6446-44C3-AC69-284AE7FEB99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139297" y="2575229"/>
            <a:ext cx="1718836" cy="1742330"/>
          </a:xfrm>
        </p:spPr>
        <p:txBody>
          <a:bodyPr/>
          <a:lstStyle>
            <a:lvl1pPr marL="0" indent="0">
              <a:buClrTx/>
              <a:buFontTx/>
              <a:buNone/>
              <a:defRPr/>
            </a:lvl1pPr>
            <a:lvl2pPr marL="201216" indent="0">
              <a:buClrTx/>
              <a:buFontTx/>
              <a:buNone/>
              <a:defRPr/>
            </a:lvl2pPr>
            <a:lvl3pPr marL="403622" indent="0">
              <a:buClrTx/>
              <a:buFontTx/>
              <a:buNone/>
              <a:defRPr/>
            </a:lvl3pPr>
            <a:lvl4pPr marL="604838" indent="0">
              <a:buClrTx/>
              <a:buFontTx/>
              <a:buNone/>
              <a:defRPr/>
            </a:lvl4pPr>
            <a:lvl5pPr marL="807244" indent="0">
              <a:buClrTx/>
              <a:buFontTx/>
              <a:buNone/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</p:txBody>
      </p:sp>
      <p:sp>
        <p:nvSpPr>
          <p:cNvPr id="22" name="Textplatzhalter 4">
            <a:extLst>
              <a:ext uri="{FF2B5EF4-FFF2-40B4-BE49-F238E27FC236}">
                <a16:creationId xmlns:a16="http://schemas.microsoft.com/office/drawing/2014/main" id="{6CD0A018-0A1E-4499-B0B8-050C7821156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061245" y="2575229"/>
            <a:ext cx="1718836" cy="1742330"/>
          </a:xfrm>
        </p:spPr>
        <p:txBody>
          <a:bodyPr/>
          <a:lstStyle>
            <a:lvl1pPr marL="0" indent="0">
              <a:buClrTx/>
              <a:buFontTx/>
              <a:buNone/>
              <a:defRPr/>
            </a:lvl1pPr>
            <a:lvl2pPr marL="201216" indent="0">
              <a:buClrTx/>
              <a:buFontTx/>
              <a:buNone/>
              <a:defRPr/>
            </a:lvl2pPr>
            <a:lvl3pPr marL="403622" indent="0">
              <a:buClrTx/>
              <a:buFontTx/>
              <a:buNone/>
              <a:defRPr/>
            </a:lvl3pPr>
            <a:lvl4pPr marL="604838" indent="0">
              <a:buClrTx/>
              <a:buFontTx/>
              <a:buNone/>
              <a:defRPr/>
            </a:lvl4pPr>
            <a:lvl5pPr marL="807244" indent="0">
              <a:buClrTx/>
              <a:buFontTx/>
              <a:buNone/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</p:txBody>
      </p:sp>
      <p:sp>
        <p:nvSpPr>
          <p:cNvPr id="50" name="Ellipse 4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748940" y="1334051"/>
            <a:ext cx="810000" cy="8100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52" name="Ellipse 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666954" y="1334051"/>
            <a:ext cx="810000" cy="8100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54" name="Ellipse 5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598850" y="1334051"/>
            <a:ext cx="810000" cy="8100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56" name="Ellipse 5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01319" y="1334051"/>
            <a:ext cx="810000" cy="8100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33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821942" y="1536552"/>
            <a:ext cx="658610" cy="405000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1</a:t>
            </a:r>
            <a:endParaRPr lang="de-CH" dirty="0"/>
          </a:p>
        </p:txBody>
      </p:sp>
      <p:sp>
        <p:nvSpPr>
          <p:cNvPr id="58" name="Textplatzhalter 4"/>
          <p:cNvSpPr>
            <a:spLocks noGrp="1"/>
          </p:cNvSpPr>
          <p:nvPr>
            <p:ph type="body" sz="quarter" idx="23" hasCustomPrompt="1"/>
          </p:nvPr>
        </p:nvSpPr>
        <p:spPr>
          <a:xfrm>
            <a:off x="3742649" y="1536551"/>
            <a:ext cx="658610" cy="405000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2</a:t>
            </a:r>
            <a:endParaRPr lang="de-CH" dirty="0"/>
          </a:p>
        </p:txBody>
      </p:sp>
      <p:sp>
        <p:nvSpPr>
          <p:cNvPr id="59" name="Textplatzhalter 4"/>
          <p:cNvSpPr>
            <a:spLocks noGrp="1"/>
          </p:cNvSpPr>
          <p:nvPr>
            <p:ph type="body" sz="quarter" idx="24" hasCustomPrompt="1"/>
          </p:nvPr>
        </p:nvSpPr>
        <p:spPr>
          <a:xfrm>
            <a:off x="5674545" y="1536551"/>
            <a:ext cx="658610" cy="405000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3</a:t>
            </a:r>
            <a:endParaRPr lang="de-CH" dirty="0"/>
          </a:p>
        </p:txBody>
      </p:sp>
      <p:sp>
        <p:nvSpPr>
          <p:cNvPr id="60" name="Textplatzhalter 4"/>
          <p:cNvSpPr>
            <a:spLocks noGrp="1"/>
          </p:cNvSpPr>
          <p:nvPr>
            <p:ph type="body" sz="quarter" idx="25" hasCustomPrompt="1"/>
          </p:nvPr>
        </p:nvSpPr>
        <p:spPr>
          <a:xfrm>
            <a:off x="7577014" y="1536551"/>
            <a:ext cx="658610" cy="405000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4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4123539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Prozess Kreislauf 4 Punkte Türk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Titel durch Klicken hinzufügen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26" name="Textplatzhalter 4"/>
          <p:cNvSpPr>
            <a:spLocks noGrp="1"/>
          </p:cNvSpPr>
          <p:nvPr>
            <p:ph type="body" sz="quarter" idx="23" hasCustomPrompt="1"/>
          </p:nvPr>
        </p:nvSpPr>
        <p:spPr>
          <a:xfrm>
            <a:off x="6965125" y="3381944"/>
            <a:ext cx="1820099" cy="1106712"/>
          </a:xfrm>
        </p:spPr>
        <p:txBody>
          <a:bodyPr anchor="t"/>
          <a:lstStyle>
            <a:lvl1pPr marL="0" indent="0">
              <a:buFontTx/>
              <a:buNone/>
              <a:defRPr/>
            </a:lvl1pPr>
            <a:lvl5pPr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21" hasCustomPrompt="1"/>
          </p:nvPr>
        </p:nvSpPr>
        <p:spPr>
          <a:xfrm>
            <a:off x="6965716" y="1173116"/>
            <a:ext cx="1819907" cy="1102763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5pPr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</p:txBody>
      </p:sp>
      <p:sp>
        <p:nvSpPr>
          <p:cNvPr id="24" name="Textplatzhalter 4"/>
          <p:cNvSpPr>
            <a:spLocks noGrp="1"/>
          </p:cNvSpPr>
          <p:nvPr>
            <p:ph type="body" sz="quarter" idx="19" hasCustomPrompt="1"/>
          </p:nvPr>
        </p:nvSpPr>
        <p:spPr>
          <a:xfrm>
            <a:off x="2096263" y="3373914"/>
            <a:ext cx="1840301" cy="1111276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5pPr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</p:txBody>
      </p:sp>
      <p:sp>
        <p:nvSpPr>
          <p:cNvPr id="23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096263" y="1168860"/>
            <a:ext cx="1819907" cy="1111276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5pPr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</p:txBody>
      </p:sp>
      <p:sp>
        <p:nvSpPr>
          <p:cNvPr id="35" name="Ellipse 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175406" y="3609318"/>
            <a:ext cx="641290" cy="64129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31" name="Ellipse 3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175406" y="1404421"/>
            <a:ext cx="641290" cy="64129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9" name="Ellips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316934" y="3609318"/>
            <a:ext cx="641290" cy="64129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7" name="Ellipse 2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308295" y="1405016"/>
            <a:ext cx="641290" cy="64129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36" name="Bildplatzhalter 44"/>
          <p:cNvSpPr>
            <a:spLocks noGrp="1"/>
          </p:cNvSpPr>
          <p:nvPr>
            <p:ph type="pic" sz="quarter" idx="31" hasCustomPrompt="1"/>
          </p:nvPr>
        </p:nvSpPr>
        <p:spPr>
          <a:xfrm>
            <a:off x="6326981" y="3760894"/>
            <a:ext cx="338138" cy="3381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4 Bild klicken &gt; Mediaset</a:t>
            </a:r>
          </a:p>
        </p:txBody>
      </p:sp>
      <p:sp>
        <p:nvSpPr>
          <p:cNvPr id="32" name="Bildplatzhalter 42"/>
          <p:cNvSpPr>
            <a:spLocks noGrp="1"/>
          </p:cNvSpPr>
          <p:nvPr>
            <p:ph type="pic" sz="quarter" idx="30" hasCustomPrompt="1"/>
          </p:nvPr>
        </p:nvSpPr>
        <p:spPr>
          <a:xfrm>
            <a:off x="6326981" y="1555996"/>
            <a:ext cx="338138" cy="338138"/>
          </a:xfrm>
        </p:spPr>
        <p:txBody>
          <a:bodyPr/>
          <a:lstStyle>
            <a:lvl1pPr marL="0" marR="0" indent="0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525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3 Bild klicken &gt; Mediaset</a:t>
            </a:r>
          </a:p>
        </p:txBody>
      </p:sp>
      <p:sp>
        <p:nvSpPr>
          <p:cNvPr id="30" name="Bildplatzhalter 40"/>
          <p:cNvSpPr>
            <a:spLocks noGrp="1"/>
          </p:cNvSpPr>
          <p:nvPr>
            <p:ph type="pic" sz="quarter" idx="29" hasCustomPrompt="1"/>
          </p:nvPr>
        </p:nvSpPr>
        <p:spPr>
          <a:xfrm>
            <a:off x="1468510" y="3760894"/>
            <a:ext cx="338138" cy="3381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2 Bild klicken &gt; Mediaset</a:t>
            </a:r>
          </a:p>
        </p:txBody>
      </p:sp>
      <p:sp>
        <p:nvSpPr>
          <p:cNvPr id="28" name="Bildplatzhalter 38"/>
          <p:cNvSpPr>
            <a:spLocks noGrp="1"/>
          </p:cNvSpPr>
          <p:nvPr>
            <p:ph type="pic" sz="quarter" idx="28" hasCustomPrompt="1"/>
          </p:nvPr>
        </p:nvSpPr>
        <p:spPr>
          <a:xfrm>
            <a:off x="1459870" y="1557187"/>
            <a:ext cx="338138" cy="336947"/>
          </a:xfrm>
          <a:noFill/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1 Bild klicken &gt; Mediaset</a:t>
            </a:r>
          </a:p>
        </p:txBody>
      </p:sp>
      <p:grpSp>
        <p:nvGrpSpPr>
          <p:cNvPr id="6" name="Group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51805" y="1722831"/>
            <a:ext cx="2370496" cy="2367208"/>
            <a:chOff x="1677" y="0"/>
            <a:chExt cx="4326" cy="4320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1677" y="0"/>
              <a:ext cx="432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 sz="1350">
                <a:latin typeface="+mn-lt"/>
              </a:endParaRPr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1859" y="-10"/>
              <a:ext cx="2119" cy="1743"/>
            </a:xfrm>
            <a:custGeom>
              <a:avLst/>
              <a:gdLst>
                <a:gd name="T0" fmla="*/ 904 w 1033"/>
                <a:gd name="T1" fmla="*/ 74 h 850"/>
                <a:gd name="T2" fmla="*/ 794 w 1033"/>
                <a:gd name="T3" fmla="*/ 10 h 850"/>
                <a:gd name="T4" fmla="*/ 754 w 1033"/>
                <a:gd name="T5" fmla="*/ 32 h 850"/>
                <a:gd name="T6" fmla="*/ 754 w 1033"/>
                <a:gd name="T7" fmla="*/ 96 h 850"/>
                <a:gd name="T8" fmla="*/ 1 w 1033"/>
                <a:gd name="T9" fmla="*/ 823 h 850"/>
                <a:gd name="T10" fmla="*/ 27 w 1033"/>
                <a:gd name="T11" fmla="*/ 850 h 850"/>
                <a:gd name="T12" fmla="*/ 95 w 1033"/>
                <a:gd name="T13" fmla="*/ 850 h 850"/>
                <a:gd name="T14" fmla="*/ 121 w 1033"/>
                <a:gd name="T15" fmla="*/ 826 h 850"/>
                <a:gd name="T16" fmla="*/ 754 w 1033"/>
                <a:gd name="T17" fmla="*/ 216 h 850"/>
                <a:gd name="T18" fmla="*/ 754 w 1033"/>
                <a:gd name="T19" fmla="*/ 288 h 850"/>
                <a:gd name="T20" fmla="*/ 794 w 1033"/>
                <a:gd name="T21" fmla="*/ 311 h 850"/>
                <a:gd name="T22" fmla="*/ 904 w 1033"/>
                <a:gd name="T23" fmla="*/ 247 h 850"/>
                <a:gd name="T24" fmla="*/ 1015 w 1033"/>
                <a:gd name="T25" fmla="*/ 183 h 850"/>
                <a:gd name="T26" fmla="*/ 1015 w 1033"/>
                <a:gd name="T27" fmla="*/ 138 h 850"/>
                <a:gd name="T28" fmla="*/ 904 w 1033"/>
                <a:gd name="T29" fmla="*/ 74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3" h="850">
                  <a:moveTo>
                    <a:pt x="904" y="74"/>
                  </a:moveTo>
                  <a:cubicBezTo>
                    <a:pt x="794" y="10"/>
                    <a:pt x="794" y="10"/>
                    <a:pt x="794" y="10"/>
                  </a:cubicBezTo>
                  <a:cubicBezTo>
                    <a:pt x="776" y="0"/>
                    <a:pt x="754" y="12"/>
                    <a:pt x="754" y="32"/>
                  </a:cubicBezTo>
                  <a:cubicBezTo>
                    <a:pt x="754" y="96"/>
                    <a:pt x="754" y="96"/>
                    <a:pt x="754" y="96"/>
                  </a:cubicBezTo>
                  <a:cubicBezTo>
                    <a:pt x="347" y="96"/>
                    <a:pt x="15" y="419"/>
                    <a:pt x="1" y="823"/>
                  </a:cubicBezTo>
                  <a:cubicBezTo>
                    <a:pt x="0" y="838"/>
                    <a:pt x="12" y="850"/>
                    <a:pt x="27" y="850"/>
                  </a:cubicBezTo>
                  <a:cubicBezTo>
                    <a:pt x="95" y="850"/>
                    <a:pt x="95" y="850"/>
                    <a:pt x="95" y="850"/>
                  </a:cubicBezTo>
                  <a:cubicBezTo>
                    <a:pt x="109" y="850"/>
                    <a:pt x="121" y="839"/>
                    <a:pt x="121" y="826"/>
                  </a:cubicBezTo>
                  <a:cubicBezTo>
                    <a:pt x="136" y="511"/>
                    <a:pt x="428" y="216"/>
                    <a:pt x="754" y="216"/>
                  </a:cubicBezTo>
                  <a:cubicBezTo>
                    <a:pt x="754" y="288"/>
                    <a:pt x="754" y="288"/>
                    <a:pt x="754" y="288"/>
                  </a:cubicBezTo>
                  <a:cubicBezTo>
                    <a:pt x="754" y="308"/>
                    <a:pt x="776" y="321"/>
                    <a:pt x="794" y="311"/>
                  </a:cubicBezTo>
                  <a:cubicBezTo>
                    <a:pt x="904" y="247"/>
                    <a:pt x="904" y="247"/>
                    <a:pt x="904" y="247"/>
                  </a:cubicBezTo>
                  <a:cubicBezTo>
                    <a:pt x="1015" y="183"/>
                    <a:pt x="1015" y="183"/>
                    <a:pt x="1015" y="183"/>
                  </a:cubicBezTo>
                  <a:cubicBezTo>
                    <a:pt x="1033" y="173"/>
                    <a:pt x="1033" y="148"/>
                    <a:pt x="1015" y="138"/>
                  </a:cubicBezTo>
                  <a:lnTo>
                    <a:pt x="904" y="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 sz="1350">
                <a:latin typeface="+mn-lt"/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4272" y="187"/>
              <a:ext cx="1743" cy="2117"/>
            </a:xfrm>
            <a:custGeom>
              <a:avLst/>
              <a:gdLst>
                <a:gd name="T0" fmla="*/ 754 w 850"/>
                <a:gd name="T1" fmla="*/ 754 h 1032"/>
                <a:gd name="T2" fmla="*/ 27 w 850"/>
                <a:gd name="T3" fmla="*/ 0 h 1032"/>
                <a:gd name="T4" fmla="*/ 0 w 850"/>
                <a:gd name="T5" fmla="*/ 26 h 1032"/>
                <a:gd name="T6" fmla="*/ 0 w 850"/>
                <a:gd name="T7" fmla="*/ 94 h 1032"/>
                <a:gd name="T8" fmla="*/ 24 w 850"/>
                <a:gd name="T9" fmla="*/ 120 h 1032"/>
                <a:gd name="T10" fmla="*/ 634 w 850"/>
                <a:gd name="T11" fmla="*/ 754 h 1032"/>
                <a:gd name="T12" fmla="*/ 562 w 850"/>
                <a:gd name="T13" fmla="*/ 754 h 1032"/>
                <a:gd name="T14" fmla="*/ 539 w 850"/>
                <a:gd name="T15" fmla="*/ 793 h 1032"/>
                <a:gd name="T16" fmla="*/ 603 w 850"/>
                <a:gd name="T17" fmla="*/ 904 h 1032"/>
                <a:gd name="T18" fmla="*/ 667 w 850"/>
                <a:gd name="T19" fmla="*/ 1014 h 1032"/>
                <a:gd name="T20" fmla="*/ 712 w 850"/>
                <a:gd name="T21" fmla="*/ 1014 h 1032"/>
                <a:gd name="T22" fmla="*/ 776 w 850"/>
                <a:gd name="T23" fmla="*/ 904 h 1032"/>
                <a:gd name="T24" fmla="*/ 840 w 850"/>
                <a:gd name="T25" fmla="*/ 793 h 1032"/>
                <a:gd name="T26" fmla="*/ 818 w 850"/>
                <a:gd name="T27" fmla="*/ 754 h 1032"/>
                <a:gd name="T28" fmla="*/ 754 w 850"/>
                <a:gd name="T29" fmla="*/ 754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0" h="1032">
                  <a:moveTo>
                    <a:pt x="754" y="754"/>
                  </a:moveTo>
                  <a:cubicBezTo>
                    <a:pt x="754" y="346"/>
                    <a:pt x="431" y="14"/>
                    <a:pt x="27" y="0"/>
                  </a:cubicBezTo>
                  <a:cubicBezTo>
                    <a:pt x="12" y="0"/>
                    <a:pt x="0" y="11"/>
                    <a:pt x="0" y="26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108"/>
                    <a:pt x="11" y="120"/>
                    <a:pt x="24" y="120"/>
                  </a:cubicBezTo>
                  <a:cubicBezTo>
                    <a:pt x="339" y="135"/>
                    <a:pt x="634" y="427"/>
                    <a:pt x="634" y="754"/>
                  </a:cubicBezTo>
                  <a:cubicBezTo>
                    <a:pt x="562" y="754"/>
                    <a:pt x="562" y="754"/>
                    <a:pt x="562" y="754"/>
                  </a:cubicBezTo>
                  <a:cubicBezTo>
                    <a:pt x="542" y="754"/>
                    <a:pt x="529" y="775"/>
                    <a:pt x="539" y="793"/>
                  </a:cubicBezTo>
                  <a:cubicBezTo>
                    <a:pt x="603" y="904"/>
                    <a:pt x="603" y="904"/>
                    <a:pt x="603" y="904"/>
                  </a:cubicBezTo>
                  <a:cubicBezTo>
                    <a:pt x="667" y="1014"/>
                    <a:pt x="667" y="1014"/>
                    <a:pt x="667" y="1014"/>
                  </a:cubicBezTo>
                  <a:cubicBezTo>
                    <a:pt x="677" y="1032"/>
                    <a:pt x="702" y="1032"/>
                    <a:pt x="712" y="1014"/>
                  </a:cubicBezTo>
                  <a:cubicBezTo>
                    <a:pt x="776" y="904"/>
                    <a:pt x="776" y="904"/>
                    <a:pt x="776" y="904"/>
                  </a:cubicBezTo>
                  <a:cubicBezTo>
                    <a:pt x="840" y="793"/>
                    <a:pt x="840" y="793"/>
                    <a:pt x="840" y="793"/>
                  </a:cubicBezTo>
                  <a:cubicBezTo>
                    <a:pt x="850" y="775"/>
                    <a:pt x="838" y="754"/>
                    <a:pt x="818" y="754"/>
                  </a:cubicBezTo>
                  <a:lnTo>
                    <a:pt x="754" y="7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 sz="1350">
                <a:latin typeface="+mn-lt"/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3699" y="2591"/>
              <a:ext cx="2119" cy="1743"/>
            </a:xfrm>
            <a:custGeom>
              <a:avLst/>
              <a:gdLst>
                <a:gd name="T0" fmla="*/ 912 w 1033"/>
                <a:gd name="T1" fmla="*/ 24 h 850"/>
                <a:gd name="T2" fmla="*/ 279 w 1033"/>
                <a:gd name="T3" fmla="*/ 634 h 850"/>
                <a:gd name="T4" fmla="*/ 279 w 1033"/>
                <a:gd name="T5" fmla="*/ 562 h 850"/>
                <a:gd name="T6" fmla="*/ 239 w 1033"/>
                <a:gd name="T7" fmla="*/ 539 h 850"/>
                <a:gd name="T8" fmla="*/ 129 w 1033"/>
                <a:gd name="T9" fmla="*/ 603 h 850"/>
                <a:gd name="T10" fmla="*/ 18 w 1033"/>
                <a:gd name="T11" fmla="*/ 667 h 850"/>
                <a:gd name="T12" fmla="*/ 18 w 1033"/>
                <a:gd name="T13" fmla="*/ 712 h 850"/>
                <a:gd name="T14" fmla="*/ 129 w 1033"/>
                <a:gd name="T15" fmla="*/ 776 h 850"/>
                <a:gd name="T16" fmla="*/ 239 w 1033"/>
                <a:gd name="T17" fmla="*/ 840 h 850"/>
                <a:gd name="T18" fmla="*/ 279 w 1033"/>
                <a:gd name="T19" fmla="*/ 818 h 850"/>
                <a:gd name="T20" fmla="*/ 279 w 1033"/>
                <a:gd name="T21" fmla="*/ 754 h 850"/>
                <a:gd name="T22" fmla="*/ 1032 w 1033"/>
                <a:gd name="T23" fmla="*/ 27 h 850"/>
                <a:gd name="T24" fmla="*/ 1006 w 1033"/>
                <a:gd name="T25" fmla="*/ 0 h 850"/>
                <a:gd name="T26" fmla="*/ 938 w 1033"/>
                <a:gd name="T27" fmla="*/ 0 h 850"/>
                <a:gd name="T28" fmla="*/ 912 w 1033"/>
                <a:gd name="T29" fmla="*/ 24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3" h="850">
                  <a:moveTo>
                    <a:pt x="912" y="24"/>
                  </a:moveTo>
                  <a:cubicBezTo>
                    <a:pt x="897" y="339"/>
                    <a:pt x="605" y="634"/>
                    <a:pt x="279" y="634"/>
                  </a:cubicBezTo>
                  <a:cubicBezTo>
                    <a:pt x="279" y="562"/>
                    <a:pt x="279" y="562"/>
                    <a:pt x="279" y="562"/>
                  </a:cubicBezTo>
                  <a:cubicBezTo>
                    <a:pt x="279" y="542"/>
                    <a:pt x="257" y="529"/>
                    <a:pt x="239" y="539"/>
                  </a:cubicBezTo>
                  <a:cubicBezTo>
                    <a:pt x="129" y="603"/>
                    <a:pt x="129" y="603"/>
                    <a:pt x="129" y="603"/>
                  </a:cubicBezTo>
                  <a:cubicBezTo>
                    <a:pt x="18" y="667"/>
                    <a:pt x="18" y="667"/>
                    <a:pt x="18" y="667"/>
                  </a:cubicBezTo>
                  <a:cubicBezTo>
                    <a:pt x="0" y="677"/>
                    <a:pt x="0" y="702"/>
                    <a:pt x="18" y="712"/>
                  </a:cubicBezTo>
                  <a:cubicBezTo>
                    <a:pt x="129" y="776"/>
                    <a:pt x="129" y="776"/>
                    <a:pt x="129" y="776"/>
                  </a:cubicBezTo>
                  <a:cubicBezTo>
                    <a:pt x="239" y="840"/>
                    <a:pt x="239" y="840"/>
                    <a:pt x="239" y="840"/>
                  </a:cubicBezTo>
                  <a:cubicBezTo>
                    <a:pt x="257" y="850"/>
                    <a:pt x="279" y="838"/>
                    <a:pt x="279" y="818"/>
                  </a:cubicBezTo>
                  <a:cubicBezTo>
                    <a:pt x="279" y="754"/>
                    <a:pt x="279" y="754"/>
                    <a:pt x="279" y="754"/>
                  </a:cubicBezTo>
                  <a:cubicBezTo>
                    <a:pt x="686" y="754"/>
                    <a:pt x="1018" y="431"/>
                    <a:pt x="1032" y="27"/>
                  </a:cubicBezTo>
                  <a:cubicBezTo>
                    <a:pt x="1033" y="12"/>
                    <a:pt x="1021" y="0"/>
                    <a:pt x="1006" y="0"/>
                  </a:cubicBezTo>
                  <a:cubicBezTo>
                    <a:pt x="938" y="0"/>
                    <a:pt x="938" y="0"/>
                    <a:pt x="938" y="0"/>
                  </a:cubicBezTo>
                  <a:cubicBezTo>
                    <a:pt x="924" y="0"/>
                    <a:pt x="912" y="11"/>
                    <a:pt x="912" y="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 sz="1350">
                <a:latin typeface="+mn-lt"/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1663" y="2020"/>
              <a:ext cx="1743" cy="2117"/>
            </a:xfrm>
            <a:custGeom>
              <a:avLst/>
              <a:gdLst>
                <a:gd name="T0" fmla="*/ 216 w 850"/>
                <a:gd name="T1" fmla="*/ 278 h 1032"/>
                <a:gd name="T2" fmla="*/ 288 w 850"/>
                <a:gd name="T3" fmla="*/ 278 h 1032"/>
                <a:gd name="T4" fmla="*/ 311 w 850"/>
                <a:gd name="T5" fmla="*/ 239 h 1032"/>
                <a:gd name="T6" fmla="*/ 247 w 850"/>
                <a:gd name="T7" fmla="*/ 128 h 1032"/>
                <a:gd name="T8" fmla="*/ 183 w 850"/>
                <a:gd name="T9" fmla="*/ 18 h 1032"/>
                <a:gd name="T10" fmla="*/ 138 w 850"/>
                <a:gd name="T11" fmla="*/ 18 h 1032"/>
                <a:gd name="T12" fmla="*/ 74 w 850"/>
                <a:gd name="T13" fmla="*/ 128 h 1032"/>
                <a:gd name="T14" fmla="*/ 10 w 850"/>
                <a:gd name="T15" fmla="*/ 239 h 1032"/>
                <a:gd name="T16" fmla="*/ 32 w 850"/>
                <a:gd name="T17" fmla="*/ 278 h 1032"/>
                <a:gd name="T18" fmla="*/ 96 w 850"/>
                <a:gd name="T19" fmla="*/ 278 h 1032"/>
                <a:gd name="T20" fmla="*/ 823 w 850"/>
                <a:gd name="T21" fmla="*/ 1032 h 1032"/>
                <a:gd name="T22" fmla="*/ 850 w 850"/>
                <a:gd name="T23" fmla="*/ 1006 h 1032"/>
                <a:gd name="T24" fmla="*/ 850 w 850"/>
                <a:gd name="T25" fmla="*/ 938 h 1032"/>
                <a:gd name="T26" fmla="*/ 826 w 850"/>
                <a:gd name="T27" fmla="*/ 912 h 1032"/>
                <a:gd name="T28" fmla="*/ 216 w 850"/>
                <a:gd name="T29" fmla="*/ 278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0" h="1032">
                  <a:moveTo>
                    <a:pt x="216" y="278"/>
                  </a:moveTo>
                  <a:cubicBezTo>
                    <a:pt x="288" y="278"/>
                    <a:pt x="288" y="278"/>
                    <a:pt x="288" y="278"/>
                  </a:cubicBezTo>
                  <a:cubicBezTo>
                    <a:pt x="308" y="278"/>
                    <a:pt x="321" y="257"/>
                    <a:pt x="311" y="239"/>
                  </a:cubicBezTo>
                  <a:cubicBezTo>
                    <a:pt x="247" y="128"/>
                    <a:pt x="247" y="128"/>
                    <a:pt x="247" y="128"/>
                  </a:cubicBezTo>
                  <a:cubicBezTo>
                    <a:pt x="183" y="18"/>
                    <a:pt x="183" y="18"/>
                    <a:pt x="183" y="18"/>
                  </a:cubicBezTo>
                  <a:cubicBezTo>
                    <a:pt x="173" y="0"/>
                    <a:pt x="148" y="0"/>
                    <a:pt x="138" y="18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10" y="239"/>
                    <a:pt x="10" y="239"/>
                    <a:pt x="10" y="239"/>
                  </a:cubicBezTo>
                  <a:cubicBezTo>
                    <a:pt x="0" y="257"/>
                    <a:pt x="12" y="278"/>
                    <a:pt x="32" y="278"/>
                  </a:cubicBezTo>
                  <a:cubicBezTo>
                    <a:pt x="96" y="278"/>
                    <a:pt x="96" y="278"/>
                    <a:pt x="96" y="278"/>
                  </a:cubicBezTo>
                  <a:cubicBezTo>
                    <a:pt x="96" y="686"/>
                    <a:pt x="419" y="1018"/>
                    <a:pt x="823" y="1032"/>
                  </a:cubicBezTo>
                  <a:cubicBezTo>
                    <a:pt x="838" y="1032"/>
                    <a:pt x="850" y="1021"/>
                    <a:pt x="850" y="1006"/>
                  </a:cubicBezTo>
                  <a:cubicBezTo>
                    <a:pt x="850" y="938"/>
                    <a:pt x="850" y="938"/>
                    <a:pt x="850" y="938"/>
                  </a:cubicBezTo>
                  <a:cubicBezTo>
                    <a:pt x="850" y="924"/>
                    <a:pt x="839" y="912"/>
                    <a:pt x="826" y="912"/>
                  </a:cubicBezTo>
                  <a:cubicBezTo>
                    <a:pt x="511" y="897"/>
                    <a:pt x="216" y="605"/>
                    <a:pt x="216" y="27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 sz="135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66354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Angebot 4 Punkte Türk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Titel durch Klicken hinzufügen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2" name="Ellipse 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759355" y="1334051"/>
            <a:ext cx="810000" cy="8100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34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301148" y="2571750"/>
            <a:ext cx="1718836" cy="647901"/>
          </a:xfrm>
        </p:spPr>
        <p:txBody>
          <a:bodyPr/>
          <a:lstStyle>
            <a:lvl1pPr marL="0" indent="0">
              <a:buFontTx/>
              <a:buNone/>
              <a:defRPr sz="2100"/>
            </a:lvl1pPr>
            <a:lvl5pPr>
              <a:defRPr/>
            </a:lvl5pPr>
          </a:lstStyle>
          <a:p>
            <a:pPr lvl="0"/>
            <a:r>
              <a:rPr lang="de-DE" dirty="0"/>
              <a:t>Titel hinzufügen</a:t>
            </a:r>
          </a:p>
          <a:p>
            <a:pPr lvl="0"/>
            <a:endParaRPr lang="de-CH" dirty="0"/>
          </a:p>
        </p:txBody>
      </p:sp>
      <p:sp>
        <p:nvSpPr>
          <p:cNvPr id="45" name="Textplatzhalter 4"/>
          <p:cNvSpPr>
            <a:spLocks noGrp="1"/>
          </p:cNvSpPr>
          <p:nvPr>
            <p:ph type="body" sz="quarter" idx="20" hasCustomPrompt="1"/>
          </p:nvPr>
        </p:nvSpPr>
        <p:spPr>
          <a:xfrm>
            <a:off x="7074603" y="2571750"/>
            <a:ext cx="1718836" cy="647901"/>
          </a:xfrm>
        </p:spPr>
        <p:txBody>
          <a:bodyPr/>
          <a:lstStyle>
            <a:lvl1pPr marL="0" indent="0">
              <a:buFontTx/>
              <a:buNone/>
              <a:defRPr/>
            </a:lvl1pPr>
            <a:lvl5pPr>
              <a:defRPr/>
            </a:lvl5pPr>
          </a:lstStyle>
          <a:p>
            <a:pPr lvl="0"/>
            <a:r>
              <a:rPr lang="de-DE" dirty="0"/>
              <a:t>Titel hinzufügen</a:t>
            </a:r>
            <a:endParaRPr lang="de-CH" dirty="0"/>
          </a:p>
        </p:txBody>
      </p:sp>
      <p:sp>
        <p:nvSpPr>
          <p:cNvPr id="46" name="Textplatzhalter 4"/>
          <p:cNvSpPr>
            <a:spLocks noGrp="1"/>
          </p:cNvSpPr>
          <p:nvPr>
            <p:ph type="body" sz="quarter" idx="21" hasCustomPrompt="1"/>
          </p:nvPr>
        </p:nvSpPr>
        <p:spPr>
          <a:xfrm>
            <a:off x="3225633" y="2571750"/>
            <a:ext cx="1718836" cy="647901"/>
          </a:xfrm>
        </p:spPr>
        <p:txBody>
          <a:bodyPr/>
          <a:lstStyle>
            <a:lvl1pPr marL="0" indent="0">
              <a:buFontTx/>
              <a:buNone/>
              <a:defRPr/>
            </a:lvl1pPr>
            <a:lvl5pPr>
              <a:defRPr/>
            </a:lvl5pPr>
          </a:lstStyle>
          <a:p>
            <a:pPr lvl="0"/>
            <a:r>
              <a:rPr lang="de-DE" dirty="0"/>
              <a:t>Titel hinzufügen</a:t>
            </a:r>
            <a:endParaRPr lang="de-CH" dirty="0"/>
          </a:p>
        </p:txBody>
      </p:sp>
      <p:sp>
        <p:nvSpPr>
          <p:cNvPr id="47" name="Textplatzhalter 4"/>
          <p:cNvSpPr>
            <a:spLocks noGrp="1"/>
          </p:cNvSpPr>
          <p:nvPr>
            <p:ph type="body" sz="quarter" idx="22" hasCustomPrompt="1"/>
          </p:nvPr>
        </p:nvSpPr>
        <p:spPr>
          <a:xfrm>
            <a:off x="5150118" y="2571750"/>
            <a:ext cx="1718836" cy="647901"/>
          </a:xfrm>
        </p:spPr>
        <p:txBody>
          <a:bodyPr/>
          <a:lstStyle>
            <a:lvl1pPr marL="0" indent="0">
              <a:buFontTx/>
              <a:buNone/>
              <a:defRPr/>
            </a:lvl1pPr>
            <a:lvl5pPr>
              <a:defRPr/>
            </a:lvl5pPr>
          </a:lstStyle>
          <a:p>
            <a:pPr lvl="0"/>
            <a:r>
              <a:rPr lang="de-DE" dirty="0"/>
              <a:t>Titel hinzufügen</a:t>
            </a:r>
            <a:endParaRPr lang="de-CH" dirty="0"/>
          </a:p>
        </p:txBody>
      </p:sp>
      <p:sp>
        <p:nvSpPr>
          <p:cNvPr id="18" name="Ellips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681365" y="1334051"/>
            <a:ext cx="810000" cy="8100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0" name="Ellips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603375" y="1334051"/>
            <a:ext cx="810000" cy="8100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2" name="Ellipse 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25384" y="1334051"/>
            <a:ext cx="810000" cy="8100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4" name="Textplatzhalter 4"/>
          <p:cNvSpPr>
            <a:spLocks noGrp="1"/>
          </p:cNvSpPr>
          <p:nvPr>
            <p:ph type="body" sz="quarter" idx="27" hasCustomPrompt="1"/>
          </p:nvPr>
        </p:nvSpPr>
        <p:spPr>
          <a:xfrm>
            <a:off x="1301148" y="3296653"/>
            <a:ext cx="1718836" cy="1144038"/>
          </a:xfrm>
        </p:spPr>
        <p:txBody>
          <a:bodyPr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 sz="1200"/>
            </a:lvl1pPr>
            <a:lvl5pPr>
              <a:defRPr/>
            </a:lvl5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/>
            </a:pPr>
            <a:r>
              <a:rPr lang="de-DE" dirty="0"/>
              <a:t>Text durch Klicken hinzufügen</a:t>
            </a:r>
          </a:p>
          <a:p>
            <a:pPr lvl="0"/>
            <a:endParaRPr lang="de-CH" dirty="0"/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28" hasCustomPrompt="1"/>
          </p:nvPr>
        </p:nvSpPr>
        <p:spPr>
          <a:xfrm>
            <a:off x="3225633" y="3296653"/>
            <a:ext cx="1718836" cy="1144038"/>
          </a:xfrm>
        </p:spPr>
        <p:txBody>
          <a:bodyPr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 sz="1200"/>
            </a:lvl1pPr>
            <a:lvl5pPr>
              <a:defRPr/>
            </a:lvl5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/>
            </a:pPr>
            <a:r>
              <a:rPr lang="de-DE" dirty="0"/>
              <a:t>Text durch Klicken hinzufügen</a:t>
            </a:r>
          </a:p>
          <a:p>
            <a:pPr lvl="0"/>
            <a:endParaRPr lang="de-CH" dirty="0"/>
          </a:p>
        </p:txBody>
      </p:sp>
      <p:sp>
        <p:nvSpPr>
          <p:cNvPr id="26" name="Textplatzhalter 4"/>
          <p:cNvSpPr>
            <a:spLocks noGrp="1"/>
          </p:cNvSpPr>
          <p:nvPr>
            <p:ph type="body" sz="quarter" idx="29" hasCustomPrompt="1"/>
          </p:nvPr>
        </p:nvSpPr>
        <p:spPr>
          <a:xfrm>
            <a:off x="5150118" y="3296653"/>
            <a:ext cx="1718836" cy="1144038"/>
          </a:xfrm>
        </p:spPr>
        <p:txBody>
          <a:bodyPr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 sz="1200"/>
            </a:lvl1pPr>
            <a:lvl5pPr>
              <a:defRPr/>
            </a:lvl5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/>
            </a:pPr>
            <a:r>
              <a:rPr lang="de-DE" dirty="0"/>
              <a:t>Text durch Klicken hinzufügen</a:t>
            </a:r>
          </a:p>
          <a:p>
            <a:pPr lvl="0"/>
            <a:endParaRPr lang="de-CH" dirty="0"/>
          </a:p>
        </p:txBody>
      </p:sp>
      <p:sp>
        <p:nvSpPr>
          <p:cNvPr id="27" name="Textplatzhalter 4"/>
          <p:cNvSpPr>
            <a:spLocks noGrp="1"/>
          </p:cNvSpPr>
          <p:nvPr>
            <p:ph type="body" sz="quarter" idx="30" hasCustomPrompt="1"/>
          </p:nvPr>
        </p:nvSpPr>
        <p:spPr>
          <a:xfrm>
            <a:off x="7074602" y="3296653"/>
            <a:ext cx="1718836" cy="1144038"/>
          </a:xfrm>
        </p:spPr>
        <p:txBody>
          <a:bodyPr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 sz="1200"/>
            </a:lvl1pPr>
            <a:lvl5pPr>
              <a:defRPr/>
            </a:lvl5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/>
            </a:pPr>
            <a:r>
              <a:rPr lang="de-DE" dirty="0"/>
              <a:t>Text durch Klicken hinzufügen</a:t>
            </a:r>
          </a:p>
          <a:p>
            <a:pPr lvl="0"/>
            <a:endParaRPr lang="de-CH" dirty="0"/>
          </a:p>
        </p:txBody>
      </p:sp>
      <p:sp>
        <p:nvSpPr>
          <p:cNvPr id="23" name="Bildplatzhalter 4"/>
          <p:cNvSpPr>
            <a:spLocks noGrp="1"/>
          </p:cNvSpPr>
          <p:nvPr>
            <p:ph type="pic" sz="quarter" idx="26" hasCustomPrompt="1"/>
          </p:nvPr>
        </p:nvSpPr>
        <p:spPr>
          <a:xfrm>
            <a:off x="7742322" y="1536551"/>
            <a:ext cx="405000" cy="405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4 Bild klicken &gt; Mediaset</a:t>
            </a:r>
          </a:p>
        </p:txBody>
      </p:sp>
      <p:sp>
        <p:nvSpPr>
          <p:cNvPr id="21" name="Bildplatzhalter 4"/>
          <p:cNvSpPr>
            <a:spLocks noGrp="1"/>
          </p:cNvSpPr>
          <p:nvPr>
            <p:ph type="pic" sz="quarter" idx="25" hasCustomPrompt="1"/>
          </p:nvPr>
        </p:nvSpPr>
        <p:spPr>
          <a:xfrm>
            <a:off x="5820313" y="1536551"/>
            <a:ext cx="405000" cy="405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3 Bild klicken &gt; Mediaset</a:t>
            </a:r>
          </a:p>
        </p:txBody>
      </p:sp>
      <p:sp>
        <p:nvSpPr>
          <p:cNvPr id="19" name="Bildplatzhalter 4"/>
          <p:cNvSpPr>
            <a:spLocks noGrp="1"/>
          </p:cNvSpPr>
          <p:nvPr>
            <p:ph type="pic" sz="quarter" idx="24" hasCustomPrompt="1"/>
          </p:nvPr>
        </p:nvSpPr>
        <p:spPr>
          <a:xfrm>
            <a:off x="3898303" y="1536551"/>
            <a:ext cx="405000" cy="405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2 Bild klicken &gt; Mediaset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23" hasCustomPrompt="1"/>
          </p:nvPr>
        </p:nvSpPr>
        <p:spPr>
          <a:xfrm>
            <a:off x="1976293" y="1536551"/>
            <a:ext cx="405000" cy="405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1 Bild klicken &gt; Mediaset</a:t>
            </a:r>
          </a:p>
        </p:txBody>
      </p:sp>
    </p:spTree>
    <p:extLst>
      <p:ext uri="{BB962C8B-B14F-4D97-AF65-F5344CB8AC3E}">
        <p14:creationId xmlns:p14="http://schemas.microsoft.com/office/powerpoint/2010/main" val="4081309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sverzeichnis 4 Punkte Balken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noProof="0" dirty="0"/>
              <a:t>Titel durch Klicken hinzufügen</a:t>
            </a:r>
          </a:p>
        </p:txBody>
      </p:sp>
      <p:sp>
        <p:nvSpPr>
          <p:cNvPr id="33" name="Abgerundetes Rechteck 3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4559" y="3012275"/>
            <a:ext cx="6930000" cy="4990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endParaRPr lang="de-DE" sz="1575" dirty="0">
              <a:solidFill>
                <a:srgbClr val="000000"/>
              </a:solidFill>
            </a:endParaRPr>
          </a:p>
        </p:txBody>
      </p:sp>
      <p:sp>
        <p:nvSpPr>
          <p:cNvPr id="31" name="Abgerundetes Rechteck 3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4559" y="2374400"/>
            <a:ext cx="6930000" cy="4990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endParaRPr lang="de-DE" sz="1575" dirty="0">
              <a:solidFill>
                <a:srgbClr val="000000"/>
              </a:solidFill>
            </a:endParaRPr>
          </a:p>
        </p:txBody>
      </p:sp>
      <p:sp>
        <p:nvSpPr>
          <p:cNvPr id="29" name="Abgerundetes Rechteck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4559" y="1735351"/>
            <a:ext cx="6930000" cy="4990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endParaRPr lang="de-DE" sz="1575" dirty="0">
              <a:solidFill>
                <a:srgbClr val="000000"/>
              </a:solidFill>
            </a:endParaRPr>
          </a:p>
        </p:txBody>
      </p:sp>
      <p:sp>
        <p:nvSpPr>
          <p:cNvPr id="26" name="Abgerundetes Rechteck 2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4559" y="1109186"/>
            <a:ext cx="6930000" cy="4990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25400" dir="2700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0" rtlCol="0" anchor="ctr"/>
          <a:lstStyle/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endParaRPr lang="de-DE" sz="1575" dirty="0">
              <a:solidFill>
                <a:srgbClr val="000000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33" hasCustomPrompt="1"/>
          </p:nvPr>
        </p:nvSpPr>
        <p:spPr>
          <a:xfrm>
            <a:off x="2001093" y="3081289"/>
            <a:ext cx="6056653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4 </a:t>
            </a:r>
            <a:r>
              <a:rPr lang="de-DE" dirty="0"/>
              <a:t>hinzufügen</a:t>
            </a:r>
          </a:p>
        </p:txBody>
      </p:sp>
      <p:sp>
        <p:nvSpPr>
          <p:cNvPr id="32" name="Textplatzhalter 10"/>
          <p:cNvSpPr>
            <a:spLocks noGrp="1"/>
          </p:cNvSpPr>
          <p:nvPr>
            <p:ph type="body" sz="quarter" idx="32" hasCustomPrompt="1"/>
          </p:nvPr>
        </p:nvSpPr>
        <p:spPr>
          <a:xfrm>
            <a:off x="2001093" y="2443414"/>
            <a:ext cx="6056653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3 </a:t>
            </a:r>
            <a:r>
              <a:rPr lang="de-DE" dirty="0"/>
              <a:t>hinzufügen</a:t>
            </a:r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31" hasCustomPrompt="1"/>
          </p:nvPr>
        </p:nvSpPr>
        <p:spPr>
          <a:xfrm>
            <a:off x="2001093" y="1804365"/>
            <a:ext cx="6056653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2 </a:t>
            </a:r>
            <a:r>
              <a:rPr lang="de-DE" dirty="0"/>
              <a:t>hinzufügen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2001093" y="1178200"/>
            <a:ext cx="6056653" cy="348854"/>
          </a:xfrm>
        </p:spPr>
        <p:txBody>
          <a:bodyPr anchor="ctr"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2100"/>
            </a:lvl1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Text 1 </a:t>
            </a:r>
            <a:r>
              <a:rPr lang="de-DE" dirty="0"/>
              <a:t>hinzufügen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9" hasCustomPrompt="1"/>
          </p:nvPr>
        </p:nvSpPr>
        <p:spPr>
          <a:xfrm>
            <a:off x="1431316" y="3093551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/>
            </a:lvl1pPr>
          </a:lstStyle>
          <a:p>
            <a:r>
              <a:rPr lang="de-CH" dirty="0"/>
              <a:t>4 Bild klicken &gt; Mediaset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8" hasCustomPrompt="1"/>
          </p:nvPr>
        </p:nvSpPr>
        <p:spPr>
          <a:xfrm>
            <a:off x="1422533" y="2455193"/>
            <a:ext cx="336947" cy="336947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/>
            </a:lvl1pPr>
          </a:lstStyle>
          <a:p>
            <a:r>
              <a:rPr lang="de-CH" dirty="0"/>
              <a:t>3 Bild klicken &gt; Mediaset</a:t>
            </a:r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7" hasCustomPrompt="1"/>
          </p:nvPr>
        </p:nvSpPr>
        <p:spPr>
          <a:xfrm>
            <a:off x="1427399" y="1816240"/>
            <a:ext cx="336947" cy="3381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/>
            </a:lvl1pPr>
          </a:lstStyle>
          <a:p>
            <a:r>
              <a:rPr lang="de-CH" dirty="0"/>
              <a:t>2 Bild klicken &gt; Mediaset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6" hasCustomPrompt="1"/>
          </p:nvPr>
        </p:nvSpPr>
        <p:spPr>
          <a:xfrm>
            <a:off x="1426689" y="1178201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525"/>
            </a:lvl1pPr>
          </a:lstStyle>
          <a:p>
            <a:r>
              <a:rPr lang="de-CH" dirty="0"/>
              <a:t>1 Bild klicken &gt; Mediaset</a:t>
            </a:r>
          </a:p>
        </p:txBody>
      </p:sp>
    </p:spTree>
    <p:extLst>
      <p:ext uri="{BB962C8B-B14F-4D97-AF65-F5344CB8AC3E}">
        <p14:creationId xmlns:p14="http://schemas.microsoft.com/office/powerpoint/2010/main" val="61454427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Bereiche 5 Punkte Türk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Titel durch Klicken hinzufügen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2" name="Ellipse 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572211" y="1334051"/>
            <a:ext cx="810000" cy="8100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34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305962" y="3320717"/>
            <a:ext cx="1328573" cy="1167939"/>
          </a:xfrm>
        </p:spPr>
        <p:txBody>
          <a:bodyPr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 sz="1600"/>
            </a:lvl1pPr>
            <a:lvl5pPr>
              <a:defRPr/>
            </a:lvl5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/>
            </a:pPr>
            <a:r>
              <a:rPr lang="de-DE" dirty="0"/>
              <a:t>Text durch Klicken hinzufügen</a:t>
            </a:r>
          </a:p>
          <a:p>
            <a:pPr lvl="0"/>
            <a:endParaRPr lang="de-CH" dirty="0"/>
          </a:p>
        </p:txBody>
      </p:sp>
      <p:sp>
        <p:nvSpPr>
          <p:cNvPr id="16" name="Textplatzhalter 4"/>
          <p:cNvSpPr>
            <a:spLocks noGrp="1"/>
          </p:cNvSpPr>
          <p:nvPr>
            <p:ph type="body" sz="quarter" idx="24" hasCustomPrompt="1"/>
          </p:nvPr>
        </p:nvSpPr>
        <p:spPr>
          <a:xfrm>
            <a:off x="2843634" y="3320716"/>
            <a:ext cx="1328573" cy="1167940"/>
          </a:xfrm>
        </p:spPr>
        <p:txBody>
          <a:bodyPr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 sz="1600"/>
            </a:lvl1pPr>
            <a:lvl5pPr>
              <a:defRPr/>
            </a:lvl5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/>
            </a:pPr>
            <a:r>
              <a:rPr lang="de-DE" dirty="0"/>
              <a:t>Text durch Klicken hinzufügen</a:t>
            </a:r>
          </a:p>
          <a:p>
            <a:pPr lvl="0"/>
            <a:endParaRPr lang="de-CH" dirty="0"/>
          </a:p>
        </p:txBody>
      </p:sp>
      <p:sp>
        <p:nvSpPr>
          <p:cNvPr id="17" name="Textplatzhalt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381306" y="3320716"/>
            <a:ext cx="1328573" cy="1167940"/>
          </a:xfrm>
        </p:spPr>
        <p:txBody>
          <a:bodyPr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 sz="1600"/>
            </a:lvl1pPr>
            <a:lvl5pPr>
              <a:defRPr/>
            </a:lvl5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/>
            </a:pPr>
            <a:r>
              <a:rPr lang="de-DE" dirty="0"/>
              <a:t>Text durch Klicken hinzufügen</a:t>
            </a:r>
          </a:p>
          <a:p>
            <a:pPr lvl="0"/>
            <a:endParaRPr lang="de-CH" dirty="0"/>
          </a:p>
        </p:txBody>
      </p:sp>
      <p:sp>
        <p:nvSpPr>
          <p:cNvPr id="24" name="Textplatzhalter 4"/>
          <p:cNvSpPr>
            <a:spLocks noGrp="1"/>
          </p:cNvSpPr>
          <p:nvPr>
            <p:ph type="body" sz="quarter" idx="26" hasCustomPrompt="1"/>
          </p:nvPr>
        </p:nvSpPr>
        <p:spPr>
          <a:xfrm>
            <a:off x="5918978" y="3320716"/>
            <a:ext cx="1328573" cy="1167940"/>
          </a:xfrm>
        </p:spPr>
        <p:txBody>
          <a:bodyPr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 sz="1600"/>
            </a:lvl1pPr>
            <a:lvl5pPr>
              <a:defRPr/>
            </a:lvl5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/>
            </a:pPr>
            <a:r>
              <a:rPr lang="de-DE" dirty="0"/>
              <a:t>Text durch Klicken hinzufügen</a:t>
            </a:r>
          </a:p>
          <a:p>
            <a:pPr lvl="0"/>
            <a:endParaRPr lang="de-CH" dirty="0"/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27" hasCustomPrompt="1"/>
          </p:nvPr>
        </p:nvSpPr>
        <p:spPr>
          <a:xfrm>
            <a:off x="7456651" y="3320716"/>
            <a:ext cx="1328573" cy="1167940"/>
          </a:xfrm>
        </p:spPr>
        <p:txBody>
          <a:bodyPr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 sz="1600"/>
            </a:lvl1pPr>
            <a:lvl5pPr>
              <a:defRPr/>
            </a:lvl5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/>
            </a:pPr>
            <a:r>
              <a:rPr lang="de-DE" dirty="0"/>
              <a:t>Text durch Klicken hinzufügen</a:t>
            </a:r>
          </a:p>
          <a:p>
            <a:pPr lvl="0"/>
            <a:endParaRPr lang="de-CH" dirty="0"/>
          </a:p>
        </p:txBody>
      </p:sp>
      <p:sp>
        <p:nvSpPr>
          <p:cNvPr id="26" name="Ellipse 2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07005" y="1334051"/>
            <a:ext cx="810000" cy="8100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8" name="Ellipse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641799" y="1334051"/>
            <a:ext cx="810000" cy="8100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30" name="Ellipse 2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176593" y="1334051"/>
            <a:ext cx="810000" cy="8100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33" name="Ellipse 3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711385" y="1334051"/>
            <a:ext cx="810000" cy="8100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36" name="Textplatzhalter 4"/>
          <p:cNvSpPr>
            <a:spLocks noGrp="1"/>
          </p:cNvSpPr>
          <p:nvPr>
            <p:ph type="body" sz="quarter" idx="32" hasCustomPrompt="1"/>
          </p:nvPr>
        </p:nvSpPr>
        <p:spPr>
          <a:xfrm>
            <a:off x="1305962" y="2571750"/>
            <a:ext cx="1328572" cy="686402"/>
          </a:xfrm>
        </p:spPr>
        <p:txBody>
          <a:bodyPr/>
          <a:lstStyle>
            <a:lvl1pPr marL="0" indent="0">
              <a:buFontTx/>
              <a:buNone/>
              <a:defRPr sz="2100" baseline="0"/>
            </a:lvl1pPr>
            <a:lvl5pPr>
              <a:defRPr/>
            </a:lvl5pPr>
          </a:lstStyle>
          <a:p>
            <a:pPr lvl="0"/>
            <a:r>
              <a:rPr lang="de-DE" dirty="0"/>
              <a:t>Bereich hinzufügen</a:t>
            </a:r>
          </a:p>
        </p:txBody>
      </p:sp>
      <p:sp>
        <p:nvSpPr>
          <p:cNvPr id="37" name="Textplatzhalter 4"/>
          <p:cNvSpPr>
            <a:spLocks noGrp="1"/>
          </p:cNvSpPr>
          <p:nvPr>
            <p:ph type="body" sz="quarter" idx="33" hasCustomPrompt="1"/>
          </p:nvPr>
        </p:nvSpPr>
        <p:spPr>
          <a:xfrm>
            <a:off x="2843633" y="2571750"/>
            <a:ext cx="1328572" cy="686402"/>
          </a:xfrm>
        </p:spPr>
        <p:txBody>
          <a:bodyPr/>
          <a:lstStyle>
            <a:lvl1pPr marL="0" indent="0">
              <a:buFontTx/>
              <a:buNone/>
              <a:defRPr sz="2100"/>
            </a:lvl1pPr>
            <a:lvl5pPr>
              <a:defRPr/>
            </a:lvl5pPr>
          </a:lstStyle>
          <a:p>
            <a:pPr lvl="0"/>
            <a:r>
              <a:rPr lang="de-DE" dirty="0"/>
              <a:t>Bereich hinzufügen</a:t>
            </a:r>
          </a:p>
        </p:txBody>
      </p:sp>
      <p:sp>
        <p:nvSpPr>
          <p:cNvPr id="38" name="Textplatzhalter 4"/>
          <p:cNvSpPr>
            <a:spLocks noGrp="1"/>
          </p:cNvSpPr>
          <p:nvPr>
            <p:ph type="body" sz="quarter" idx="34" hasCustomPrompt="1"/>
          </p:nvPr>
        </p:nvSpPr>
        <p:spPr>
          <a:xfrm>
            <a:off x="4381304" y="2571750"/>
            <a:ext cx="1328572" cy="686402"/>
          </a:xfrm>
        </p:spPr>
        <p:txBody>
          <a:bodyPr/>
          <a:lstStyle>
            <a:lvl1pPr marL="0" indent="0">
              <a:buFontTx/>
              <a:buNone/>
              <a:defRPr sz="2100"/>
            </a:lvl1pPr>
            <a:lvl5pPr>
              <a:defRPr/>
            </a:lvl5pPr>
          </a:lstStyle>
          <a:p>
            <a:pPr lvl="0"/>
            <a:r>
              <a:rPr lang="de-DE" dirty="0"/>
              <a:t>Bereich hinzufügen</a:t>
            </a:r>
          </a:p>
        </p:txBody>
      </p:sp>
      <p:sp>
        <p:nvSpPr>
          <p:cNvPr id="39" name="Textplatzhalter 4"/>
          <p:cNvSpPr>
            <a:spLocks noGrp="1"/>
          </p:cNvSpPr>
          <p:nvPr>
            <p:ph type="body" sz="quarter" idx="35" hasCustomPrompt="1"/>
          </p:nvPr>
        </p:nvSpPr>
        <p:spPr>
          <a:xfrm>
            <a:off x="5918975" y="2571750"/>
            <a:ext cx="1328572" cy="686402"/>
          </a:xfrm>
        </p:spPr>
        <p:txBody>
          <a:bodyPr/>
          <a:lstStyle>
            <a:lvl1pPr marL="0" indent="0">
              <a:buFontTx/>
              <a:buNone/>
              <a:defRPr sz="2100"/>
            </a:lvl1pPr>
            <a:lvl5pPr>
              <a:defRPr/>
            </a:lvl5pPr>
          </a:lstStyle>
          <a:p>
            <a:pPr lvl="0"/>
            <a:r>
              <a:rPr lang="de-DE" dirty="0"/>
              <a:t>Bereich hinzufügen</a:t>
            </a:r>
          </a:p>
        </p:txBody>
      </p:sp>
      <p:sp>
        <p:nvSpPr>
          <p:cNvPr id="40" name="Textplatzhalt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456645" y="2571750"/>
            <a:ext cx="1328572" cy="686402"/>
          </a:xfrm>
        </p:spPr>
        <p:txBody>
          <a:bodyPr/>
          <a:lstStyle>
            <a:lvl1pPr marL="0" indent="0">
              <a:buFontTx/>
              <a:buNone/>
              <a:defRPr sz="2100"/>
            </a:lvl1pPr>
            <a:lvl5pPr>
              <a:defRPr/>
            </a:lvl5pPr>
          </a:lstStyle>
          <a:p>
            <a:pPr lvl="0"/>
            <a:r>
              <a:rPr lang="de-DE" dirty="0"/>
              <a:t>Bereich hinzufügen</a:t>
            </a:r>
          </a:p>
        </p:txBody>
      </p:sp>
      <p:sp>
        <p:nvSpPr>
          <p:cNvPr id="35" name="Bildplatzhalter 5"/>
          <p:cNvSpPr>
            <a:spLocks noGrp="1"/>
          </p:cNvSpPr>
          <p:nvPr>
            <p:ph type="pic" sz="quarter" idx="31" hasCustomPrompt="1"/>
          </p:nvPr>
        </p:nvSpPr>
        <p:spPr>
          <a:xfrm>
            <a:off x="7913885" y="1536551"/>
            <a:ext cx="405000" cy="405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5 Bild klicken &gt; Mediaset</a:t>
            </a:r>
          </a:p>
        </p:txBody>
      </p:sp>
      <p:sp>
        <p:nvSpPr>
          <p:cNvPr id="31" name="Bildplatzhalter 4"/>
          <p:cNvSpPr>
            <a:spLocks noGrp="1"/>
          </p:cNvSpPr>
          <p:nvPr>
            <p:ph type="pic" sz="quarter" idx="30" hasCustomPrompt="1"/>
          </p:nvPr>
        </p:nvSpPr>
        <p:spPr>
          <a:xfrm>
            <a:off x="6379093" y="1536551"/>
            <a:ext cx="405000" cy="405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4 Bild klicken &gt; Mediaset</a:t>
            </a:r>
          </a:p>
        </p:txBody>
      </p:sp>
      <p:sp>
        <p:nvSpPr>
          <p:cNvPr id="29" name="Bildplatzhalter 3"/>
          <p:cNvSpPr>
            <a:spLocks noGrp="1"/>
          </p:cNvSpPr>
          <p:nvPr>
            <p:ph type="pic" sz="quarter" idx="29" hasCustomPrompt="1"/>
          </p:nvPr>
        </p:nvSpPr>
        <p:spPr>
          <a:xfrm>
            <a:off x="4844299" y="1536551"/>
            <a:ext cx="405000" cy="405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3 Bild klicken &gt; Mediaset</a:t>
            </a:r>
          </a:p>
        </p:txBody>
      </p:sp>
      <p:sp>
        <p:nvSpPr>
          <p:cNvPr id="27" name="Bildplatzhalter 2"/>
          <p:cNvSpPr>
            <a:spLocks noGrp="1"/>
          </p:cNvSpPr>
          <p:nvPr>
            <p:ph type="pic" sz="quarter" idx="28" hasCustomPrompt="1"/>
          </p:nvPr>
        </p:nvSpPr>
        <p:spPr>
          <a:xfrm>
            <a:off x="3309505" y="1536551"/>
            <a:ext cx="405000" cy="405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2 Bild klicken &gt; Mediaset</a:t>
            </a:r>
          </a:p>
        </p:txBody>
      </p:sp>
      <p:sp>
        <p:nvSpPr>
          <p:cNvPr id="5" name="Bildplatzhalter 1"/>
          <p:cNvSpPr>
            <a:spLocks noGrp="1"/>
          </p:cNvSpPr>
          <p:nvPr>
            <p:ph type="pic" sz="quarter" idx="23" hasCustomPrompt="1"/>
          </p:nvPr>
        </p:nvSpPr>
        <p:spPr>
          <a:xfrm>
            <a:off x="1774711" y="1536551"/>
            <a:ext cx="405000" cy="405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1 Bild klicken &gt; Mediaset</a:t>
            </a:r>
          </a:p>
        </p:txBody>
      </p:sp>
    </p:spTree>
    <p:extLst>
      <p:ext uri="{BB962C8B-B14F-4D97-AF65-F5344CB8AC3E}">
        <p14:creationId xmlns:p14="http://schemas.microsoft.com/office/powerpoint/2010/main" val="179067269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dukte 3 Punkte Rahmen Türk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Titel durch Klicken hinzufügen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0" name="Abgerundetes Rechteck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307905" y="1248967"/>
            <a:ext cx="2170351" cy="3239690"/>
          </a:xfrm>
          <a:prstGeom prst="roundRect">
            <a:avLst>
              <a:gd name="adj" fmla="val 7014"/>
            </a:avLst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5" name="Abgerundetes Rechteck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603490" y="1248967"/>
            <a:ext cx="2170351" cy="3239690"/>
          </a:xfrm>
          <a:prstGeom prst="roundRect">
            <a:avLst>
              <a:gd name="adj" fmla="val 7014"/>
            </a:avLst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8" name="Abgerundetes Rechteck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955697" y="1248967"/>
            <a:ext cx="2170351" cy="3239690"/>
          </a:xfrm>
          <a:prstGeom prst="roundRect">
            <a:avLst>
              <a:gd name="adj" fmla="val 7014"/>
            </a:avLst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FE5BB112-CB78-461F-BED6-F3B3CC09301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87102" y="2571750"/>
            <a:ext cx="1817485" cy="1742330"/>
          </a:xfrm>
        </p:spPr>
        <p:txBody>
          <a:bodyPr/>
          <a:lstStyle>
            <a:lvl1pPr marL="0" indent="0">
              <a:buClrTx/>
              <a:buFontTx/>
              <a:buNone/>
              <a:defRPr/>
            </a:lvl1pPr>
            <a:lvl2pPr marL="201216" indent="0">
              <a:buClrTx/>
              <a:buFontTx/>
              <a:buNone/>
              <a:defRPr/>
            </a:lvl2pPr>
            <a:lvl3pPr marL="403622" indent="0">
              <a:buClrTx/>
              <a:buFontTx/>
              <a:buNone/>
              <a:defRPr/>
            </a:lvl3pPr>
            <a:lvl4pPr marL="604838" indent="0">
              <a:buClrTx/>
              <a:buFontTx/>
              <a:buNone/>
              <a:defRPr/>
            </a:lvl4pPr>
            <a:lvl5pPr marL="807244" indent="0">
              <a:buClrTx/>
              <a:buFontTx/>
              <a:buNone/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</p:txBody>
      </p:sp>
      <p:sp>
        <p:nvSpPr>
          <p:cNvPr id="20" name="Textplatzhalter 4">
            <a:extLst>
              <a:ext uri="{FF2B5EF4-FFF2-40B4-BE49-F238E27FC236}">
                <a16:creationId xmlns:a16="http://schemas.microsoft.com/office/drawing/2014/main" id="{4E6A7E00-F39A-45F0-BFFA-B6D62F9C13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4896" y="2571750"/>
            <a:ext cx="1817485" cy="1742330"/>
          </a:xfrm>
        </p:spPr>
        <p:txBody>
          <a:bodyPr/>
          <a:lstStyle>
            <a:lvl1pPr marL="0" indent="0">
              <a:buClrTx/>
              <a:buFontTx/>
              <a:buNone/>
              <a:defRPr/>
            </a:lvl1pPr>
            <a:lvl2pPr marL="201216" indent="0">
              <a:buClrTx/>
              <a:buFontTx/>
              <a:buNone/>
              <a:defRPr/>
            </a:lvl2pPr>
            <a:lvl3pPr marL="403622" indent="0">
              <a:buClrTx/>
              <a:buFontTx/>
              <a:buNone/>
              <a:defRPr/>
            </a:lvl3pPr>
            <a:lvl4pPr marL="604838" indent="0">
              <a:buClrTx/>
              <a:buFontTx/>
              <a:buNone/>
              <a:defRPr/>
            </a:lvl4pPr>
            <a:lvl5pPr marL="807244" indent="0">
              <a:buClrTx/>
              <a:buFontTx/>
              <a:buNone/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</p:txBody>
      </p:sp>
      <p:sp>
        <p:nvSpPr>
          <p:cNvPr id="21" name="Textplatzhalter 4">
            <a:extLst>
              <a:ext uri="{FF2B5EF4-FFF2-40B4-BE49-F238E27FC236}">
                <a16:creationId xmlns:a16="http://schemas.microsoft.com/office/drawing/2014/main" id="{004C4B03-E727-471D-8CBE-B1F0B8048D4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82688" y="2571750"/>
            <a:ext cx="1817485" cy="1742330"/>
          </a:xfrm>
        </p:spPr>
        <p:txBody>
          <a:bodyPr/>
          <a:lstStyle>
            <a:lvl1pPr marL="0" indent="0">
              <a:buClrTx/>
              <a:buFontTx/>
              <a:buNone/>
              <a:defRPr/>
            </a:lvl1pPr>
            <a:lvl2pPr marL="201216" indent="0">
              <a:buClrTx/>
              <a:buFontTx/>
              <a:buNone/>
              <a:defRPr/>
            </a:lvl2pPr>
            <a:lvl3pPr marL="403622" indent="0">
              <a:buClrTx/>
              <a:buFontTx/>
              <a:buNone/>
              <a:defRPr/>
            </a:lvl3pPr>
            <a:lvl4pPr marL="604838" indent="0">
              <a:buClrTx/>
              <a:buFontTx/>
              <a:buNone/>
              <a:defRPr/>
            </a:lvl4pPr>
            <a:lvl5pPr marL="807244" indent="0">
              <a:buClrTx/>
              <a:buFontTx/>
              <a:buNone/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</p:txBody>
      </p:sp>
      <p:sp>
        <p:nvSpPr>
          <p:cNvPr id="17" name="Bildplatzhalter 7"/>
          <p:cNvSpPr>
            <a:spLocks noGrp="1"/>
          </p:cNvSpPr>
          <p:nvPr>
            <p:ph type="pic" sz="quarter" idx="16" hasCustomPrompt="1"/>
          </p:nvPr>
        </p:nvSpPr>
        <p:spPr>
          <a:xfrm>
            <a:off x="7418665" y="1633562"/>
            <a:ext cx="540000" cy="540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700"/>
            </a:lvl1pPr>
          </a:lstStyle>
          <a:p>
            <a:r>
              <a:rPr lang="de-CH" dirty="0"/>
              <a:t>3 Bild klicken &gt; Mediaset</a:t>
            </a:r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14" hasCustomPrompt="1"/>
          </p:nvPr>
        </p:nvSpPr>
        <p:spPr>
          <a:xfrm>
            <a:off x="4770872" y="1633562"/>
            <a:ext cx="540000" cy="540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700"/>
            </a:lvl1pPr>
          </a:lstStyle>
          <a:p>
            <a:r>
              <a:rPr lang="de-CH" dirty="0"/>
              <a:t>2 Bild klicken &gt; Mediaset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2" hasCustomPrompt="1"/>
          </p:nvPr>
        </p:nvSpPr>
        <p:spPr>
          <a:xfrm>
            <a:off x="2123080" y="1633562"/>
            <a:ext cx="540000" cy="540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700"/>
            </a:lvl1pPr>
          </a:lstStyle>
          <a:p>
            <a:r>
              <a:rPr lang="de-CH" dirty="0"/>
              <a:t>1 Bild klicken &gt; Mediaset</a:t>
            </a:r>
          </a:p>
        </p:txBody>
      </p:sp>
    </p:spTree>
    <p:extLst>
      <p:ext uri="{BB962C8B-B14F-4D97-AF65-F5344CB8AC3E}">
        <p14:creationId xmlns:p14="http://schemas.microsoft.com/office/powerpoint/2010/main" val="110156629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dukte 3 Punkte Rahmen Pfeil Türk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Titel durch Klicken hinzufügen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5" name="Abgerundetes Rechteck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441748" y="1302989"/>
            <a:ext cx="2347200" cy="3175200"/>
          </a:xfrm>
          <a:prstGeom prst="roundRect">
            <a:avLst>
              <a:gd name="adj" fmla="val 7014"/>
            </a:avLst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8" name="Textplatzhalter 4">
            <a:extLst>
              <a:ext uri="{FF2B5EF4-FFF2-40B4-BE49-F238E27FC236}">
                <a16:creationId xmlns:a16="http://schemas.microsoft.com/office/drawing/2014/main" id="{66BCF50D-4E9D-412A-8E8D-4472D92ACE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5606" y="2571750"/>
            <a:ext cx="1817485" cy="1742330"/>
          </a:xfrm>
        </p:spPr>
        <p:txBody>
          <a:bodyPr/>
          <a:lstStyle>
            <a:lvl1pPr marL="0" indent="0">
              <a:buClrTx/>
              <a:buFontTx/>
              <a:buNone/>
              <a:defRPr/>
            </a:lvl1pPr>
            <a:lvl2pPr marL="201216" indent="0">
              <a:buClrTx/>
              <a:buFontTx/>
              <a:buNone/>
              <a:defRPr/>
            </a:lvl2pPr>
            <a:lvl3pPr marL="403622" indent="0">
              <a:buClrTx/>
              <a:buFontTx/>
              <a:buNone/>
              <a:defRPr/>
            </a:lvl3pPr>
            <a:lvl4pPr marL="604838" indent="0">
              <a:buClrTx/>
              <a:buFontTx/>
              <a:buNone/>
              <a:defRPr/>
            </a:lvl4pPr>
            <a:lvl5pPr marL="807244" indent="0">
              <a:buClrTx/>
              <a:buFontTx/>
              <a:buNone/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79889CF2-72E8-47E4-94C6-D87526798C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91981" y="2571750"/>
            <a:ext cx="1817485" cy="1742330"/>
          </a:xfrm>
        </p:spPr>
        <p:txBody>
          <a:bodyPr/>
          <a:lstStyle>
            <a:lvl1pPr marL="0" indent="0">
              <a:buClrTx/>
              <a:buFontTx/>
              <a:buNone/>
              <a:defRPr/>
            </a:lvl1pPr>
            <a:lvl2pPr marL="201216" indent="0">
              <a:buClrTx/>
              <a:buFontTx/>
              <a:buNone/>
              <a:defRPr/>
            </a:lvl2pPr>
            <a:lvl3pPr marL="403622" indent="0">
              <a:buClrTx/>
              <a:buFontTx/>
              <a:buNone/>
              <a:defRPr/>
            </a:lvl3pPr>
            <a:lvl4pPr marL="604838" indent="0">
              <a:buClrTx/>
              <a:buFontTx/>
              <a:buNone/>
              <a:defRPr/>
            </a:lvl4pPr>
            <a:lvl5pPr marL="807244" indent="0">
              <a:buClrTx/>
              <a:buFontTx/>
              <a:buNone/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</p:txBody>
      </p:sp>
      <p:sp>
        <p:nvSpPr>
          <p:cNvPr id="20" name="Textplatzhalter 4">
            <a:extLst>
              <a:ext uri="{FF2B5EF4-FFF2-40B4-BE49-F238E27FC236}">
                <a16:creationId xmlns:a16="http://schemas.microsoft.com/office/drawing/2014/main" id="{B8B1B952-BF88-4F7F-80CA-04AC2DE33C0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06606" y="2571750"/>
            <a:ext cx="1817485" cy="1742330"/>
          </a:xfrm>
        </p:spPr>
        <p:txBody>
          <a:bodyPr/>
          <a:lstStyle>
            <a:lvl1pPr marL="0" indent="0">
              <a:buClrTx/>
              <a:buFontTx/>
              <a:buNone/>
              <a:defRPr/>
            </a:lvl1pPr>
            <a:lvl2pPr marL="201216" indent="0">
              <a:buClrTx/>
              <a:buFontTx/>
              <a:buNone/>
              <a:defRPr/>
            </a:lvl2pPr>
            <a:lvl3pPr marL="403622" indent="0">
              <a:buClrTx/>
              <a:buFontTx/>
              <a:buNone/>
              <a:defRPr/>
            </a:lvl3pPr>
            <a:lvl4pPr marL="604838" indent="0">
              <a:buClrTx/>
              <a:buFontTx/>
              <a:buNone/>
              <a:defRPr/>
            </a:lvl4pPr>
            <a:lvl5pPr marL="807244" indent="0">
              <a:buClrTx/>
              <a:buFontTx/>
              <a:buNone/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</p:txBody>
      </p:sp>
      <p:sp>
        <p:nvSpPr>
          <p:cNvPr id="17" name="Bildplatzhalter 7"/>
          <p:cNvSpPr>
            <a:spLocks noGrp="1"/>
          </p:cNvSpPr>
          <p:nvPr>
            <p:ph type="pic" sz="quarter" idx="16" hasCustomPrompt="1"/>
          </p:nvPr>
        </p:nvSpPr>
        <p:spPr>
          <a:xfrm>
            <a:off x="7345348" y="1633562"/>
            <a:ext cx="540000" cy="540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700"/>
            </a:lvl1pPr>
          </a:lstStyle>
          <a:p>
            <a:r>
              <a:rPr lang="de-CH" dirty="0"/>
              <a:t>3 Bild klicken &gt; Mediaset</a:t>
            </a:r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14" hasCustomPrompt="1"/>
          </p:nvPr>
        </p:nvSpPr>
        <p:spPr>
          <a:xfrm>
            <a:off x="4730723" y="1633562"/>
            <a:ext cx="540000" cy="540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700"/>
            </a:lvl1pPr>
          </a:lstStyle>
          <a:p>
            <a:r>
              <a:rPr lang="de-CH" dirty="0"/>
              <a:t>2 Bild klicken &gt; Mediaset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2" hasCustomPrompt="1"/>
          </p:nvPr>
        </p:nvSpPr>
        <p:spPr>
          <a:xfrm>
            <a:off x="2164348" y="1633562"/>
            <a:ext cx="540000" cy="540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700"/>
            </a:lvl1pPr>
          </a:lstStyle>
          <a:p>
            <a:r>
              <a:rPr lang="de-CH" dirty="0"/>
              <a:t>1 Bild klicken &gt; Mediaset</a:t>
            </a:r>
          </a:p>
        </p:txBody>
      </p:sp>
      <p:sp>
        <p:nvSpPr>
          <p:cNvPr id="22" name="Freihandform 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605208" y="998790"/>
            <a:ext cx="3783600" cy="3783600"/>
          </a:xfrm>
          <a:custGeom>
            <a:avLst/>
            <a:gdLst>
              <a:gd name="connsiteX0" fmla="*/ 66489 w 5154895"/>
              <a:gd name="connsiteY0" fmla="*/ 2033997 h 5154895"/>
              <a:gd name="connsiteX1" fmla="*/ 2033997 w 5154895"/>
              <a:gd name="connsiteY1" fmla="*/ 66489 h 5154895"/>
              <a:gd name="connsiteX2" fmla="*/ 2355034 w 5154895"/>
              <a:gd name="connsiteY2" fmla="*/ 66489 h 5154895"/>
              <a:gd name="connsiteX3" fmla="*/ 3622935 w 5154895"/>
              <a:gd name="connsiteY3" fmla="*/ 1334390 h 5154895"/>
              <a:gd name="connsiteX4" fmla="*/ 3780942 w 5154895"/>
              <a:gd name="connsiteY4" fmla="*/ 1334390 h 5154895"/>
              <a:gd name="connsiteX5" fmla="*/ 3820504 w 5154895"/>
              <a:gd name="connsiteY5" fmla="*/ 1373952 h 5154895"/>
              <a:gd name="connsiteX6" fmla="*/ 3820504 w 5154895"/>
              <a:gd name="connsiteY6" fmla="*/ 1531959 h 5154895"/>
              <a:gd name="connsiteX7" fmla="*/ 5088406 w 5154895"/>
              <a:gd name="connsiteY7" fmla="*/ 2799860 h 5154895"/>
              <a:gd name="connsiteX8" fmla="*/ 5088406 w 5154895"/>
              <a:gd name="connsiteY8" fmla="*/ 3120898 h 5154895"/>
              <a:gd name="connsiteX9" fmla="*/ 3120898 w 5154895"/>
              <a:gd name="connsiteY9" fmla="*/ 5088406 h 5154895"/>
              <a:gd name="connsiteX10" fmla="*/ 2799860 w 5154895"/>
              <a:gd name="connsiteY10" fmla="*/ 5088406 h 5154895"/>
              <a:gd name="connsiteX11" fmla="*/ 66489 w 5154895"/>
              <a:gd name="connsiteY11" fmla="*/ 2355034 h 5154895"/>
              <a:gd name="connsiteX12" fmla="*/ 66489 w 5154895"/>
              <a:gd name="connsiteY12" fmla="*/ 2033997 h 515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154895" h="5154895">
                <a:moveTo>
                  <a:pt x="66489" y="2033997"/>
                </a:moveTo>
                <a:lnTo>
                  <a:pt x="2033997" y="66489"/>
                </a:lnTo>
                <a:cubicBezTo>
                  <a:pt x="2122649" y="-22163"/>
                  <a:pt x="2266382" y="-22163"/>
                  <a:pt x="2355034" y="66489"/>
                </a:cubicBezTo>
                <a:lnTo>
                  <a:pt x="3622935" y="1334390"/>
                </a:lnTo>
                <a:lnTo>
                  <a:pt x="3780942" y="1334390"/>
                </a:lnTo>
                <a:cubicBezTo>
                  <a:pt x="3802791" y="1334390"/>
                  <a:pt x="3820504" y="1352103"/>
                  <a:pt x="3820504" y="1373952"/>
                </a:cubicBezTo>
                <a:lnTo>
                  <a:pt x="3820504" y="1531959"/>
                </a:lnTo>
                <a:lnTo>
                  <a:pt x="5088406" y="2799860"/>
                </a:lnTo>
                <a:cubicBezTo>
                  <a:pt x="5177058" y="2888512"/>
                  <a:pt x="5177058" y="3032246"/>
                  <a:pt x="5088406" y="3120898"/>
                </a:cubicBezTo>
                <a:lnTo>
                  <a:pt x="3120898" y="5088406"/>
                </a:lnTo>
                <a:cubicBezTo>
                  <a:pt x="3032246" y="5177058"/>
                  <a:pt x="2888512" y="5177058"/>
                  <a:pt x="2799860" y="5088406"/>
                </a:cubicBezTo>
                <a:lnTo>
                  <a:pt x="66489" y="2355034"/>
                </a:lnTo>
                <a:cubicBezTo>
                  <a:pt x="-22163" y="2266382"/>
                  <a:pt x="-22163" y="2122649"/>
                  <a:pt x="66489" y="2033997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1575" dirty="0"/>
          </a:p>
        </p:txBody>
      </p:sp>
      <p:sp>
        <p:nvSpPr>
          <p:cNvPr id="23" name="Freihandform 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3171580" y="998789"/>
            <a:ext cx="3783600" cy="3783600"/>
          </a:xfrm>
          <a:custGeom>
            <a:avLst/>
            <a:gdLst>
              <a:gd name="connsiteX0" fmla="*/ 66489 w 5154895"/>
              <a:gd name="connsiteY0" fmla="*/ 2033997 h 5154895"/>
              <a:gd name="connsiteX1" fmla="*/ 2033997 w 5154895"/>
              <a:gd name="connsiteY1" fmla="*/ 66489 h 5154895"/>
              <a:gd name="connsiteX2" fmla="*/ 2355034 w 5154895"/>
              <a:gd name="connsiteY2" fmla="*/ 66489 h 5154895"/>
              <a:gd name="connsiteX3" fmla="*/ 3622935 w 5154895"/>
              <a:gd name="connsiteY3" fmla="*/ 1334390 h 5154895"/>
              <a:gd name="connsiteX4" fmla="*/ 3780942 w 5154895"/>
              <a:gd name="connsiteY4" fmla="*/ 1334390 h 5154895"/>
              <a:gd name="connsiteX5" fmla="*/ 3820504 w 5154895"/>
              <a:gd name="connsiteY5" fmla="*/ 1373952 h 5154895"/>
              <a:gd name="connsiteX6" fmla="*/ 3820504 w 5154895"/>
              <a:gd name="connsiteY6" fmla="*/ 1531959 h 5154895"/>
              <a:gd name="connsiteX7" fmla="*/ 5088406 w 5154895"/>
              <a:gd name="connsiteY7" fmla="*/ 2799860 h 5154895"/>
              <a:gd name="connsiteX8" fmla="*/ 5088406 w 5154895"/>
              <a:gd name="connsiteY8" fmla="*/ 3120898 h 5154895"/>
              <a:gd name="connsiteX9" fmla="*/ 3120898 w 5154895"/>
              <a:gd name="connsiteY9" fmla="*/ 5088406 h 5154895"/>
              <a:gd name="connsiteX10" fmla="*/ 2799860 w 5154895"/>
              <a:gd name="connsiteY10" fmla="*/ 5088406 h 5154895"/>
              <a:gd name="connsiteX11" fmla="*/ 66489 w 5154895"/>
              <a:gd name="connsiteY11" fmla="*/ 2355034 h 5154895"/>
              <a:gd name="connsiteX12" fmla="*/ 66489 w 5154895"/>
              <a:gd name="connsiteY12" fmla="*/ 2033997 h 515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154895" h="5154895">
                <a:moveTo>
                  <a:pt x="66489" y="2033997"/>
                </a:moveTo>
                <a:lnTo>
                  <a:pt x="2033997" y="66489"/>
                </a:lnTo>
                <a:cubicBezTo>
                  <a:pt x="2122649" y="-22163"/>
                  <a:pt x="2266382" y="-22163"/>
                  <a:pt x="2355034" y="66489"/>
                </a:cubicBezTo>
                <a:lnTo>
                  <a:pt x="3622935" y="1334390"/>
                </a:lnTo>
                <a:lnTo>
                  <a:pt x="3780942" y="1334390"/>
                </a:lnTo>
                <a:cubicBezTo>
                  <a:pt x="3802791" y="1334390"/>
                  <a:pt x="3820504" y="1352103"/>
                  <a:pt x="3820504" y="1373952"/>
                </a:cubicBezTo>
                <a:lnTo>
                  <a:pt x="3820504" y="1531959"/>
                </a:lnTo>
                <a:lnTo>
                  <a:pt x="5088406" y="2799860"/>
                </a:lnTo>
                <a:cubicBezTo>
                  <a:pt x="5177058" y="2888512"/>
                  <a:pt x="5177058" y="3032246"/>
                  <a:pt x="5088406" y="3120898"/>
                </a:cubicBezTo>
                <a:lnTo>
                  <a:pt x="3120898" y="5088406"/>
                </a:lnTo>
                <a:cubicBezTo>
                  <a:pt x="3032246" y="5177058"/>
                  <a:pt x="2888512" y="5177058"/>
                  <a:pt x="2799860" y="5088406"/>
                </a:cubicBezTo>
                <a:lnTo>
                  <a:pt x="66489" y="2355034"/>
                </a:lnTo>
                <a:cubicBezTo>
                  <a:pt x="-22163" y="2266382"/>
                  <a:pt x="-22163" y="2122649"/>
                  <a:pt x="66489" y="2033997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1575" dirty="0"/>
          </a:p>
        </p:txBody>
      </p:sp>
    </p:spTree>
    <p:extLst>
      <p:ext uri="{BB962C8B-B14F-4D97-AF65-F5344CB8AC3E}">
        <p14:creationId xmlns:p14="http://schemas.microsoft.com/office/powerpoint/2010/main" val="410095327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dukte 3 Punkte weisse Fläche Türk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Titel durch Klicken hinzufügen</a:t>
            </a:r>
          </a:p>
        </p:txBody>
      </p:sp>
      <p:sp>
        <p:nvSpPr>
          <p:cNvPr id="8" name="Abgerundetes Rechteck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295400" y="1248967"/>
            <a:ext cx="2182856" cy="3239690"/>
          </a:xfrm>
          <a:prstGeom prst="roundRect">
            <a:avLst>
              <a:gd name="adj" fmla="val 7014"/>
            </a:avLst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4" name="Ellips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921705" y="1443959"/>
            <a:ext cx="936000" cy="936000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9" name="Abgerundetes Rechteck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602368" y="1248967"/>
            <a:ext cx="2182856" cy="3239690"/>
          </a:xfrm>
          <a:prstGeom prst="roundRect">
            <a:avLst>
              <a:gd name="adj" fmla="val 7014"/>
            </a:avLst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1" name="Ellipse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219047" y="1443959"/>
            <a:ext cx="936000" cy="936000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3" name="Abgerundetes Rechteck 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948884" y="1248967"/>
            <a:ext cx="2182856" cy="3239690"/>
          </a:xfrm>
          <a:prstGeom prst="roundRect">
            <a:avLst>
              <a:gd name="adj" fmla="val 7014"/>
            </a:avLst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7" name="Textplatzhalter 4">
            <a:extLst>
              <a:ext uri="{FF2B5EF4-FFF2-40B4-BE49-F238E27FC236}">
                <a16:creationId xmlns:a16="http://schemas.microsoft.com/office/drawing/2014/main" id="{95536015-6963-43E5-933A-5123FA515B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87102" y="2571750"/>
            <a:ext cx="1817485" cy="1742330"/>
          </a:xfrm>
        </p:spPr>
        <p:txBody>
          <a:bodyPr/>
          <a:lstStyle>
            <a:lvl1pPr marL="0" indent="0">
              <a:buClrTx/>
              <a:buFontTx/>
              <a:buNone/>
              <a:defRPr>
                <a:solidFill>
                  <a:schemeClr val="tx1"/>
                </a:solidFill>
              </a:defRPr>
            </a:lvl1pPr>
            <a:lvl2pPr marL="201216" indent="0">
              <a:buClrTx/>
              <a:buFontTx/>
              <a:buNone/>
              <a:defRPr/>
            </a:lvl2pPr>
            <a:lvl3pPr marL="403622" indent="0">
              <a:buClrTx/>
              <a:buFontTx/>
              <a:buNone/>
              <a:defRPr/>
            </a:lvl3pPr>
            <a:lvl4pPr marL="604838" indent="0">
              <a:buClrTx/>
              <a:buFontTx/>
              <a:buNone/>
              <a:defRPr/>
            </a:lvl4pPr>
            <a:lvl5pPr marL="807244" indent="0">
              <a:buClrTx/>
              <a:buFontTx/>
              <a:buNone/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</p:txBody>
      </p:sp>
      <p:sp>
        <p:nvSpPr>
          <p:cNvPr id="28" name="Textplatzhalter 4">
            <a:extLst>
              <a:ext uri="{FF2B5EF4-FFF2-40B4-BE49-F238E27FC236}">
                <a16:creationId xmlns:a16="http://schemas.microsoft.com/office/drawing/2014/main" id="{7BC2BFBB-9FBD-4C07-920D-A2D41CBBA7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4896" y="2571750"/>
            <a:ext cx="1817485" cy="1742330"/>
          </a:xfrm>
        </p:spPr>
        <p:txBody>
          <a:bodyPr/>
          <a:lstStyle>
            <a:lvl1pPr marL="0" indent="0">
              <a:buClrTx/>
              <a:buFontTx/>
              <a:buNone/>
              <a:defRPr>
                <a:solidFill>
                  <a:schemeClr val="tx1"/>
                </a:solidFill>
              </a:defRPr>
            </a:lvl1pPr>
            <a:lvl2pPr marL="201216" indent="0">
              <a:buClrTx/>
              <a:buFontTx/>
              <a:buNone/>
              <a:defRPr/>
            </a:lvl2pPr>
            <a:lvl3pPr marL="403622" indent="0">
              <a:buClrTx/>
              <a:buFontTx/>
              <a:buNone/>
              <a:defRPr/>
            </a:lvl3pPr>
            <a:lvl4pPr marL="604838" indent="0">
              <a:buClrTx/>
              <a:buFontTx/>
              <a:buNone/>
              <a:defRPr/>
            </a:lvl4pPr>
            <a:lvl5pPr marL="807244" indent="0">
              <a:buClrTx/>
              <a:buFontTx/>
              <a:buNone/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</p:txBody>
      </p:sp>
      <p:sp>
        <p:nvSpPr>
          <p:cNvPr id="29" name="Textplatzhalter 4">
            <a:extLst>
              <a:ext uri="{FF2B5EF4-FFF2-40B4-BE49-F238E27FC236}">
                <a16:creationId xmlns:a16="http://schemas.microsoft.com/office/drawing/2014/main" id="{04DD9F4B-FCE1-4983-B55C-1A4501AC303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82688" y="2571750"/>
            <a:ext cx="1817485" cy="1742330"/>
          </a:xfrm>
        </p:spPr>
        <p:txBody>
          <a:bodyPr/>
          <a:lstStyle>
            <a:lvl1pPr marL="0" indent="0">
              <a:buClrTx/>
              <a:buFontTx/>
              <a:buNone/>
              <a:defRPr>
                <a:solidFill>
                  <a:schemeClr val="tx1"/>
                </a:solidFill>
              </a:defRPr>
            </a:lvl1pPr>
            <a:lvl2pPr marL="201216" indent="0">
              <a:buClrTx/>
              <a:buFontTx/>
              <a:buNone/>
              <a:defRPr/>
            </a:lvl2pPr>
            <a:lvl3pPr marL="403622" indent="0">
              <a:buClrTx/>
              <a:buFontTx/>
              <a:buNone/>
              <a:defRPr/>
            </a:lvl3pPr>
            <a:lvl4pPr marL="604838" indent="0">
              <a:buClrTx/>
              <a:buFontTx/>
              <a:buNone/>
              <a:defRPr/>
            </a:lvl4pPr>
            <a:lvl5pPr marL="807244" indent="0">
              <a:buClrTx/>
              <a:buFontTx/>
              <a:buNone/>
              <a:defRPr/>
            </a:lvl5pPr>
          </a:lstStyle>
          <a:p>
            <a:pPr lvl="0"/>
            <a:r>
              <a:rPr lang="de-DE" dirty="0"/>
              <a:t>Text durch Klicken hinzufügen</a:t>
            </a:r>
            <a:endParaRPr lang="de-CH" dirty="0"/>
          </a:p>
        </p:txBody>
      </p:sp>
      <p:sp>
        <p:nvSpPr>
          <p:cNvPr id="25" name="Ellipse 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580002" y="1443959"/>
            <a:ext cx="936000" cy="936000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6" name="Bildplatzhalter 7"/>
          <p:cNvSpPr>
            <a:spLocks noGrp="1"/>
          </p:cNvSpPr>
          <p:nvPr>
            <p:ph type="pic" sz="quarter" idx="16" hasCustomPrompt="1"/>
          </p:nvPr>
        </p:nvSpPr>
        <p:spPr>
          <a:xfrm>
            <a:off x="7417047" y="1648884"/>
            <a:ext cx="540000" cy="540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700"/>
            </a:lvl1pPr>
          </a:lstStyle>
          <a:p>
            <a:r>
              <a:rPr lang="de-CH" dirty="0"/>
              <a:t>3 Bild klicken &gt; Mediaset</a:t>
            </a:r>
          </a:p>
        </p:txBody>
      </p:sp>
      <p:sp>
        <p:nvSpPr>
          <p:cNvPr id="22" name="Bildplatzhalter 7"/>
          <p:cNvSpPr>
            <a:spLocks noGrp="1"/>
          </p:cNvSpPr>
          <p:nvPr>
            <p:ph type="pic" sz="quarter" idx="14" hasCustomPrompt="1"/>
          </p:nvPr>
        </p:nvSpPr>
        <p:spPr>
          <a:xfrm>
            <a:off x="4778002" y="1641959"/>
            <a:ext cx="540000" cy="540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700"/>
            </a:lvl1pPr>
          </a:lstStyle>
          <a:p>
            <a:r>
              <a:rPr lang="de-CH" dirty="0"/>
              <a:t>2 Bild klicken &gt; Mediaset</a:t>
            </a:r>
          </a:p>
        </p:txBody>
      </p:sp>
      <p:sp>
        <p:nvSpPr>
          <p:cNvPr id="7" name="Bildplatzhalter 7"/>
          <p:cNvSpPr>
            <a:spLocks noGrp="1"/>
          </p:cNvSpPr>
          <p:nvPr>
            <p:ph type="pic" sz="quarter" idx="12" hasCustomPrompt="1"/>
          </p:nvPr>
        </p:nvSpPr>
        <p:spPr>
          <a:xfrm>
            <a:off x="2119705" y="1648884"/>
            <a:ext cx="540000" cy="540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700"/>
            </a:lvl1pPr>
          </a:lstStyle>
          <a:p>
            <a:r>
              <a:rPr lang="de-CH" dirty="0"/>
              <a:t>1 Bild klicken &gt; Mediaset</a:t>
            </a:r>
          </a:p>
        </p:txBody>
      </p:sp>
    </p:spTree>
    <p:extLst>
      <p:ext uri="{BB962C8B-B14F-4D97-AF65-F5344CB8AC3E}">
        <p14:creationId xmlns:p14="http://schemas.microsoft.com/office/powerpoint/2010/main" val="73560791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Zahlen 3 Punkte Türk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Titel durch Klicken hinzufügen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298488" y="3031160"/>
            <a:ext cx="1913334" cy="1276286"/>
          </a:xfrm>
        </p:spPr>
        <p:txBody>
          <a:bodyPr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 sz="1600"/>
            </a:lvl1pPr>
            <a:lvl5pPr>
              <a:defRPr/>
            </a:lvl5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/>
            </a:pPr>
            <a:r>
              <a:rPr lang="de-DE" dirty="0"/>
              <a:t>Text durch Klicken hinzufügen</a:t>
            </a:r>
            <a:endParaRPr lang="de-CH" dirty="0"/>
          </a:p>
        </p:txBody>
      </p:sp>
      <p:sp>
        <p:nvSpPr>
          <p:cNvPr id="13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875155" y="3031159"/>
            <a:ext cx="1913334" cy="1288244"/>
          </a:xfrm>
        </p:spPr>
        <p:txBody>
          <a:bodyPr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 sz="1600"/>
            </a:lvl1pPr>
            <a:lvl5pPr>
              <a:defRPr/>
            </a:lvl5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/>
            </a:pPr>
            <a:r>
              <a:rPr lang="de-DE" dirty="0"/>
              <a:t>Text durch Klicken hinzufügen</a:t>
            </a:r>
            <a:endParaRPr lang="de-CH" dirty="0"/>
          </a:p>
        </p:txBody>
      </p:sp>
      <p:sp>
        <p:nvSpPr>
          <p:cNvPr id="4" name="Ellips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748026" y="1253638"/>
            <a:ext cx="1076062" cy="1076062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cxnSp>
        <p:nvCxnSpPr>
          <p:cNvPr id="7" name="Gerader Verbinder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 bwMode="auto">
          <a:xfrm>
            <a:off x="3697598" y="1248966"/>
            <a:ext cx="0" cy="307043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Gerader Verbinder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 bwMode="auto">
          <a:xfrm>
            <a:off x="6441937" y="1248966"/>
            <a:ext cx="0" cy="310074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203298" y="3031159"/>
            <a:ext cx="1913334" cy="1288244"/>
          </a:xfrm>
        </p:spPr>
        <p:txBody>
          <a:bodyPr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 sz="1600"/>
            </a:lvl1pPr>
            <a:lvl5pPr>
              <a:defRPr/>
            </a:lvl5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/>
            </a:pPr>
            <a:r>
              <a:rPr lang="de-DE" dirty="0"/>
              <a:t>Text durch Klicken hinzufügen</a:t>
            </a:r>
            <a:endParaRPr lang="de-CH" dirty="0"/>
          </a:p>
        </p:txBody>
      </p:sp>
      <p:sp>
        <p:nvSpPr>
          <p:cNvPr id="23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892006" y="1497297"/>
            <a:ext cx="776735" cy="608855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Zahl</a:t>
            </a:r>
            <a:endParaRPr lang="de-CH" dirty="0"/>
          </a:p>
        </p:txBody>
      </p:sp>
      <p:sp>
        <p:nvSpPr>
          <p:cNvPr id="24" name="Ellipse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571109" y="1257465"/>
            <a:ext cx="1076062" cy="1076062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715089" y="1504957"/>
            <a:ext cx="776735" cy="608855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Zahl</a:t>
            </a:r>
            <a:endParaRPr lang="de-CH" dirty="0"/>
          </a:p>
        </p:txBody>
      </p:sp>
      <p:sp>
        <p:nvSpPr>
          <p:cNvPr id="26" name="Ellipse 2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236703" y="1257465"/>
            <a:ext cx="1076062" cy="1076062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7" name="Textplatzhalter 4"/>
          <p:cNvSpPr>
            <a:spLocks noGrp="1"/>
          </p:cNvSpPr>
          <p:nvPr>
            <p:ph type="body" sz="quarter" idx="18" hasCustomPrompt="1"/>
          </p:nvPr>
        </p:nvSpPr>
        <p:spPr>
          <a:xfrm>
            <a:off x="7380683" y="1501124"/>
            <a:ext cx="776735" cy="608855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Zahl</a:t>
            </a:r>
            <a:endParaRPr lang="de-CH" dirty="0"/>
          </a:p>
        </p:txBody>
      </p:sp>
      <p:sp>
        <p:nvSpPr>
          <p:cNvPr id="28" name="Textplatzhalter 4"/>
          <p:cNvSpPr>
            <a:spLocks noGrp="1"/>
          </p:cNvSpPr>
          <p:nvPr>
            <p:ph type="body" sz="quarter" idx="19" hasCustomPrompt="1"/>
          </p:nvPr>
        </p:nvSpPr>
        <p:spPr>
          <a:xfrm>
            <a:off x="1298488" y="2571750"/>
            <a:ext cx="1919618" cy="326797"/>
          </a:xfrm>
        </p:spPr>
        <p:txBody>
          <a:bodyPr/>
          <a:lstStyle>
            <a:lvl1pPr marL="0" indent="0">
              <a:buFontTx/>
              <a:buNone/>
              <a:defRPr sz="2100"/>
            </a:lvl1pPr>
            <a:lvl5pPr>
              <a:defRPr/>
            </a:lvl5pPr>
          </a:lstStyle>
          <a:p>
            <a:pPr lvl="0"/>
            <a:r>
              <a:rPr lang="de-DE" dirty="0"/>
              <a:t>Titel hinzufügen</a:t>
            </a:r>
          </a:p>
        </p:txBody>
      </p:sp>
      <p:sp>
        <p:nvSpPr>
          <p:cNvPr id="29" name="Textplatzhalter 4"/>
          <p:cNvSpPr>
            <a:spLocks noGrp="1"/>
          </p:cNvSpPr>
          <p:nvPr>
            <p:ph type="body" sz="quarter" idx="20" hasCustomPrompt="1"/>
          </p:nvPr>
        </p:nvSpPr>
        <p:spPr>
          <a:xfrm>
            <a:off x="4200156" y="2583707"/>
            <a:ext cx="1919618" cy="326797"/>
          </a:xfrm>
        </p:spPr>
        <p:txBody>
          <a:bodyPr/>
          <a:lstStyle>
            <a:lvl1pPr marL="0" indent="0">
              <a:buFontTx/>
              <a:buNone/>
              <a:defRPr sz="2100"/>
            </a:lvl1pPr>
            <a:lvl5pPr>
              <a:defRPr/>
            </a:lvl5pPr>
          </a:lstStyle>
          <a:p>
            <a:pPr lvl="0"/>
            <a:r>
              <a:rPr lang="de-DE" dirty="0"/>
              <a:t>Titel hinzufügen</a:t>
            </a:r>
          </a:p>
        </p:txBody>
      </p:sp>
      <p:sp>
        <p:nvSpPr>
          <p:cNvPr id="30" name="Textplatzhalter 4"/>
          <p:cNvSpPr>
            <a:spLocks noGrp="1"/>
          </p:cNvSpPr>
          <p:nvPr>
            <p:ph type="body" sz="quarter" idx="21" hasCustomPrompt="1"/>
          </p:nvPr>
        </p:nvSpPr>
        <p:spPr>
          <a:xfrm>
            <a:off x="6868871" y="2583707"/>
            <a:ext cx="1919618" cy="326797"/>
          </a:xfrm>
        </p:spPr>
        <p:txBody>
          <a:bodyPr/>
          <a:lstStyle>
            <a:lvl1pPr marL="0" indent="0">
              <a:buFontTx/>
              <a:buNone/>
              <a:defRPr sz="2100"/>
            </a:lvl1pPr>
            <a:lvl5pPr>
              <a:defRPr/>
            </a:lvl5pPr>
          </a:lstStyle>
          <a:p>
            <a:pPr lvl="0"/>
            <a:r>
              <a:rPr lang="de-DE" dirty="0"/>
              <a:t>Titel hinzufügen</a:t>
            </a:r>
          </a:p>
          <a:p>
            <a:pPr lvl="0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2933683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Werte 6 Punkte Türk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Titel durch Klicken hinzufügen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cxnSp>
        <p:nvCxnSpPr>
          <p:cNvPr id="7" name="Gerader Verbinder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auto">
          <a:xfrm flipH="1">
            <a:off x="3688398" y="1240283"/>
            <a:ext cx="1" cy="324837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Gerader Verbind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auto">
          <a:xfrm>
            <a:off x="1295400" y="2839608"/>
            <a:ext cx="7489825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Gerader Verbinder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 bwMode="auto">
          <a:xfrm>
            <a:off x="6399334" y="1239896"/>
            <a:ext cx="0" cy="324876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B86C218D-5DB7-46E5-A7B1-BA9E3BFDFE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95400" y="1255702"/>
            <a:ext cx="2073457" cy="1316045"/>
          </a:xfrm>
        </p:spPr>
        <p:txBody>
          <a:bodyPr anchor="ctr"/>
          <a:lstStyle>
            <a:lvl1pPr marL="0" indent="0">
              <a:buClrTx/>
              <a:buFontTx/>
              <a:buNone/>
              <a:defRPr/>
            </a:lvl1pPr>
            <a:lvl2pPr marL="201216" indent="0">
              <a:buClrTx/>
              <a:buFontTx/>
              <a:buNone/>
              <a:defRPr/>
            </a:lvl2pPr>
            <a:lvl3pPr marL="403622" indent="0">
              <a:buClrTx/>
              <a:buFontTx/>
              <a:buNone/>
              <a:defRPr/>
            </a:lvl3pPr>
            <a:lvl4pPr marL="604838" indent="0">
              <a:buClrTx/>
              <a:buFontTx/>
              <a:buNone/>
              <a:defRPr/>
            </a:lvl4pPr>
            <a:lvl5pPr marL="807244" indent="0">
              <a:buClrTx/>
              <a:buFontTx/>
              <a:buNone/>
              <a:defRPr/>
            </a:lvl5pPr>
          </a:lstStyle>
          <a:p>
            <a:pPr lvl="0"/>
            <a:r>
              <a:rPr lang="de-CH" noProof="0"/>
              <a:t>Text durch Klicken hinzufügen</a:t>
            </a:r>
          </a:p>
        </p:txBody>
      </p:sp>
      <p:sp>
        <p:nvSpPr>
          <p:cNvPr id="15" name="Textplatzhalter 4">
            <a:extLst>
              <a:ext uri="{FF2B5EF4-FFF2-40B4-BE49-F238E27FC236}">
                <a16:creationId xmlns:a16="http://schemas.microsoft.com/office/drawing/2014/main" id="{21A8C74D-626D-4513-9D68-ECFE7DFD64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14084" y="1255702"/>
            <a:ext cx="2073457" cy="1316045"/>
          </a:xfrm>
        </p:spPr>
        <p:txBody>
          <a:bodyPr anchor="ctr"/>
          <a:lstStyle>
            <a:lvl1pPr marL="0" indent="0">
              <a:buClrTx/>
              <a:buFontTx/>
              <a:buNone/>
              <a:defRPr/>
            </a:lvl1pPr>
            <a:lvl2pPr marL="201216" indent="0">
              <a:buClrTx/>
              <a:buFontTx/>
              <a:buNone/>
              <a:defRPr/>
            </a:lvl2pPr>
            <a:lvl3pPr marL="403622" indent="0">
              <a:buClrTx/>
              <a:buFontTx/>
              <a:buNone/>
              <a:defRPr/>
            </a:lvl3pPr>
            <a:lvl4pPr marL="604838" indent="0">
              <a:buClrTx/>
              <a:buFontTx/>
              <a:buNone/>
              <a:defRPr/>
            </a:lvl4pPr>
            <a:lvl5pPr marL="807244" indent="0">
              <a:buClrTx/>
              <a:buFontTx/>
              <a:buNone/>
              <a:defRPr/>
            </a:lvl5pPr>
          </a:lstStyle>
          <a:p>
            <a:pPr lvl="0"/>
            <a:r>
              <a:rPr lang="de-CH" noProof="0"/>
              <a:t>Text durch Klicken hinzufügen</a:t>
            </a:r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979C9447-BBFC-422F-8526-C875342A0B9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32821" y="1255702"/>
            <a:ext cx="2073457" cy="1316045"/>
          </a:xfrm>
        </p:spPr>
        <p:txBody>
          <a:bodyPr anchor="ctr"/>
          <a:lstStyle>
            <a:lvl1pPr marL="0" indent="0">
              <a:buClrTx/>
              <a:buFontTx/>
              <a:buNone/>
              <a:defRPr/>
            </a:lvl1pPr>
            <a:lvl2pPr marL="201216" indent="0">
              <a:buClrTx/>
              <a:buFontTx/>
              <a:buNone/>
              <a:defRPr/>
            </a:lvl2pPr>
            <a:lvl3pPr marL="403622" indent="0">
              <a:buClrTx/>
              <a:buFontTx/>
              <a:buNone/>
              <a:defRPr/>
            </a:lvl3pPr>
            <a:lvl4pPr marL="604838" indent="0">
              <a:buClrTx/>
              <a:buFontTx/>
              <a:buNone/>
              <a:defRPr/>
            </a:lvl4pPr>
            <a:lvl5pPr marL="807244" indent="0">
              <a:buClrTx/>
              <a:buFontTx/>
              <a:buNone/>
              <a:defRPr/>
            </a:lvl5pPr>
          </a:lstStyle>
          <a:p>
            <a:pPr lvl="0"/>
            <a:r>
              <a:rPr lang="de-CH" noProof="0"/>
              <a:t>Text durch Klicken hinzufügen</a:t>
            </a:r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83D131E1-2323-4AAE-B7F7-FBD6511A69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94759" y="3062768"/>
            <a:ext cx="2073457" cy="1316045"/>
          </a:xfrm>
        </p:spPr>
        <p:txBody>
          <a:bodyPr anchor="ctr"/>
          <a:lstStyle>
            <a:lvl1pPr marL="0" indent="0">
              <a:buClrTx/>
              <a:buFontTx/>
              <a:buNone/>
              <a:defRPr/>
            </a:lvl1pPr>
            <a:lvl2pPr marL="201216" indent="0">
              <a:buClrTx/>
              <a:buFontTx/>
              <a:buNone/>
              <a:defRPr/>
            </a:lvl2pPr>
            <a:lvl3pPr marL="403622" indent="0">
              <a:buClrTx/>
              <a:buFontTx/>
              <a:buNone/>
              <a:defRPr/>
            </a:lvl3pPr>
            <a:lvl4pPr marL="604838" indent="0">
              <a:buClrTx/>
              <a:buFontTx/>
              <a:buNone/>
              <a:defRPr/>
            </a:lvl4pPr>
            <a:lvl5pPr marL="807244" indent="0">
              <a:buClrTx/>
              <a:buFontTx/>
              <a:buNone/>
              <a:defRPr/>
            </a:lvl5pPr>
          </a:lstStyle>
          <a:p>
            <a:pPr lvl="0"/>
            <a:r>
              <a:rPr lang="de-CH" noProof="0"/>
              <a:t>Text durch Klicken hinzufügen</a:t>
            </a:r>
          </a:p>
        </p:txBody>
      </p:sp>
      <p:sp>
        <p:nvSpPr>
          <p:cNvPr id="22" name="Textplatzhalter 4">
            <a:extLst>
              <a:ext uri="{FF2B5EF4-FFF2-40B4-BE49-F238E27FC236}">
                <a16:creationId xmlns:a16="http://schemas.microsoft.com/office/drawing/2014/main" id="{983BACFF-8A05-4D3A-961B-63F016C0023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021885" y="3062768"/>
            <a:ext cx="2073457" cy="1316045"/>
          </a:xfrm>
        </p:spPr>
        <p:txBody>
          <a:bodyPr anchor="ctr"/>
          <a:lstStyle>
            <a:lvl1pPr marL="0" indent="0">
              <a:buClrTx/>
              <a:buFontTx/>
              <a:buNone/>
              <a:defRPr/>
            </a:lvl1pPr>
            <a:lvl2pPr marL="201216" indent="0">
              <a:buClrTx/>
              <a:buFontTx/>
              <a:buNone/>
              <a:defRPr/>
            </a:lvl2pPr>
            <a:lvl3pPr marL="403622" indent="0">
              <a:buClrTx/>
              <a:buFontTx/>
              <a:buNone/>
              <a:defRPr/>
            </a:lvl3pPr>
            <a:lvl4pPr marL="604838" indent="0">
              <a:buClrTx/>
              <a:buFontTx/>
              <a:buNone/>
              <a:defRPr/>
            </a:lvl4pPr>
            <a:lvl5pPr marL="807244" indent="0">
              <a:buClrTx/>
              <a:buFontTx/>
              <a:buNone/>
              <a:defRPr/>
            </a:lvl5pPr>
          </a:lstStyle>
          <a:p>
            <a:pPr lvl="0"/>
            <a:r>
              <a:rPr lang="de-CH" noProof="0"/>
              <a:t>Text durch Klicken hinzufügen</a:t>
            </a:r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4FC055A5-1877-4A28-9DA3-CBFA1EF4B33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98324" y="3062768"/>
            <a:ext cx="2073457" cy="1316045"/>
          </a:xfrm>
        </p:spPr>
        <p:txBody>
          <a:bodyPr anchor="ctr"/>
          <a:lstStyle>
            <a:lvl1pPr marL="0" indent="0">
              <a:buClrTx/>
              <a:buFontTx/>
              <a:buNone/>
              <a:defRPr/>
            </a:lvl1pPr>
            <a:lvl2pPr marL="201216" indent="0">
              <a:buClrTx/>
              <a:buFontTx/>
              <a:buNone/>
              <a:defRPr/>
            </a:lvl2pPr>
            <a:lvl3pPr marL="403622" indent="0">
              <a:buClrTx/>
              <a:buFontTx/>
              <a:buNone/>
              <a:defRPr/>
            </a:lvl3pPr>
            <a:lvl4pPr marL="604838" indent="0">
              <a:buClrTx/>
              <a:buFontTx/>
              <a:buNone/>
              <a:defRPr/>
            </a:lvl4pPr>
            <a:lvl5pPr marL="807244" indent="0">
              <a:buClrTx/>
              <a:buFontTx/>
              <a:buNone/>
              <a:defRPr/>
            </a:lvl5pPr>
          </a:lstStyle>
          <a:p>
            <a:pPr lvl="0"/>
            <a:r>
              <a:rPr lang="de-CH" noProof="0"/>
              <a:t>Text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96093703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Pro und Contra Türk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Titel durch Klicken hinzufügen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1295400" y="1958579"/>
            <a:ext cx="3427487" cy="2530078"/>
          </a:xfr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9" name="Abgerundetes 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295399" y="1416116"/>
            <a:ext cx="7488000" cy="252000"/>
          </a:xfrm>
          <a:prstGeom prst="roundRect">
            <a:avLst>
              <a:gd name="adj" fmla="val 21747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2" name="Ellips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711004" y="1238588"/>
            <a:ext cx="641290" cy="64129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6" name="Textplatzhalter 6"/>
          <p:cNvSpPr>
            <a:spLocks noGrp="1"/>
          </p:cNvSpPr>
          <p:nvPr>
            <p:ph type="body" sz="quarter" idx="16"/>
          </p:nvPr>
        </p:nvSpPr>
        <p:spPr>
          <a:xfrm>
            <a:off x="5346354" y="1958578"/>
            <a:ext cx="3427487" cy="2530079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7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1386268" y="1453151"/>
            <a:ext cx="215339" cy="164561"/>
          </a:xfrm>
        </p:spPr>
        <p:txBody>
          <a:bodyPr anchor="ctr"/>
          <a:lstStyle>
            <a:lvl1pPr marL="0" indent="0"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+</a:t>
            </a:r>
            <a:endParaRPr lang="de-CH" dirty="0"/>
          </a:p>
        </p:txBody>
      </p:sp>
      <p:sp>
        <p:nvSpPr>
          <p:cNvPr id="18" name="Textplatzhalt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547103" y="1443525"/>
            <a:ext cx="133166" cy="164561"/>
          </a:xfrm>
        </p:spPr>
        <p:txBody>
          <a:bodyPr anchor="ctr"/>
          <a:lstStyle>
            <a:lvl1pPr marL="0" indent="0"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-</a:t>
            </a:r>
            <a:endParaRPr lang="de-CH" dirty="0"/>
          </a:p>
        </p:txBody>
      </p:sp>
      <p:sp>
        <p:nvSpPr>
          <p:cNvPr id="14" name="Bildplatzhalter 13"/>
          <p:cNvSpPr>
            <a:spLocks noGrp="1"/>
          </p:cNvSpPr>
          <p:nvPr>
            <p:ph type="pic" sz="quarter" idx="15" hasCustomPrompt="1"/>
          </p:nvPr>
        </p:nvSpPr>
        <p:spPr>
          <a:xfrm>
            <a:off x="4862899" y="1390482"/>
            <a:ext cx="337500" cy="3375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25">
                <a:solidFill>
                  <a:srgbClr val="000000"/>
                </a:solidFill>
              </a:defRPr>
            </a:lvl1pPr>
          </a:lstStyle>
          <a:p>
            <a:r>
              <a:rPr lang="de-CH" dirty="0"/>
              <a:t>Bild klicken &gt; Mediaset</a:t>
            </a:r>
          </a:p>
        </p:txBody>
      </p:sp>
    </p:spTree>
    <p:extLst>
      <p:ext uri="{BB962C8B-B14F-4D97-AF65-F5344CB8AC3E}">
        <p14:creationId xmlns:p14="http://schemas.microsoft.com/office/powerpoint/2010/main" val="426996068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eam 4 Punkte Türk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Titel durch Klicken hinzufügen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4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305723" y="2571750"/>
            <a:ext cx="1718836" cy="326797"/>
          </a:xfrm>
        </p:spPr>
        <p:txBody>
          <a:bodyPr/>
          <a:lstStyle>
            <a:lvl1pPr marL="0" indent="0">
              <a:buFontTx/>
              <a:buNone/>
              <a:defRPr sz="2100"/>
            </a:lvl1pPr>
            <a:lvl5pPr>
              <a:defRPr/>
            </a:lvl5pPr>
          </a:lstStyle>
          <a:p>
            <a:pPr lvl="0"/>
            <a:r>
              <a:rPr lang="de-DE" dirty="0"/>
              <a:t>Name</a:t>
            </a:r>
          </a:p>
          <a:p>
            <a:pPr lvl="0"/>
            <a:endParaRPr lang="de-CH" dirty="0"/>
          </a:p>
        </p:txBody>
      </p:sp>
      <p:sp>
        <p:nvSpPr>
          <p:cNvPr id="45" name="Textplatzhalter 4"/>
          <p:cNvSpPr>
            <a:spLocks noGrp="1"/>
          </p:cNvSpPr>
          <p:nvPr>
            <p:ph type="body" sz="quarter" idx="20" hasCustomPrompt="1"/>
          </p:nvPr>
        </p:nvSpPr>
        <p:spPr>
          <a:xfrm>
            <a:off x="7074603" y="2571750"/>
            <a:ext cx="1718836" cy="326797"/>
          </a:xfrm>
        </p:spPr>
        <p:txBody>
          <a:bodyPr/>
          <a:lstStyle>
            <a:lvl1pPr marL="0" indent="0">
              <a:buFontTx/>
              <a:buNone/>
              <a:defRPr/>
            </a:lvl1pPr>
            <a:lvl5pPr>
              <a:defRPr/>
            </a:lvl5pPr>
          </a:lstStyle>
          <a:p>
            <a:pPr lvl="0"/>
            <a:r>
              <a:rPr lang="de-DE" dirty="0"/>
              <a:t>Name</a:t>
            </a:r>
            <a:endParaRPr lang="de-CH" dirty="0"/>
          </a:p>
        </p:txBody>
      </p:sp>
      <p:sp>
        <p:nvSpPr>
          <p:cNvPr id="46" name="Textplatzhalter 4"/>
          <p:cNvSpPr>
            <a:spLocks noGrp="1"/>
          </p:cNvSpPr>
          <p:nvPr>
            <p:ph type="body" sz="quarter" idx="21" hasCustomPrompt="1"/>
          </p:nvPr>
        </p:nvSpPr>
        <p:spPr>
          <a:xfrm>
            <a:off x="3228683" y="2571750"/>
            <a:ext cx="1718836" cy="326797"/>
          </a:xfrm>
        </p:spPr>
        <p:txBody>
          <a:bodyPr/>
          <a:lstStyle>
            <a:lvl1pPr marL="0" indent="0">
              <a:buFontTx/>
              <a:buNone/>
              <a:defRPr/>
            </a:lvl1pPr>
            <a:lvl5pPr>
              <a:defRPr/>
            </a:lvl5pPr>
          </a:lstStyle>
          <a:p>
            <a:pPr lvl="0"/>
            <a:r>
              <a:rPr lang="de-DE" dirty="0"/>
              <a:t>Name</a:t>
            </a:r>
            <a:endParaRPr lang="de-CH" dirty="0"/>
          </a:p>
        </p:txBody>
      </p:sp>
      <p:sp>
        <p:nvSpPr>
          <p:cNvPr id="47" name="Textplatzhalter 4"/>
          <p:cNvSpPr>
            <a:spLocks noGrp="1"/>
          </p:cNvSpPr>
          <p:nvPr>
            <p:ph type="body" sz="quarter" idx="22" hasCustomPrompt="1"/>
          </p:nvPr>
        </p:nvSpPr>
        <p:spPr>
          <a:xfrm>
            <a:off x="5151643" y="2571750"/>
            <a:ext cx="1718836" cy="326797"/>
          </a:xfrm>
        </p:spPr>
        <p:txBody>
          <a:bodyPr/>
          <a:lstStyle>
            <a:lvl1pPr marL="0" indent="0">
              <a:buFontTx/>
              <a:buNone/>
              <a:defRPr/>
            </a:lvl1pPr>
            <a:lvl5pPr>
              <a:defRPr/>
            </a:lvl5pPr>
          </a:lstStyle>
          <a:p>
            <a:pPr lvl="0"/>
            <a:r>
              <a:rPr lang="de-DE" dirty="0"/>
              <a:t>Name</a:t>
            </a:r>
            <a:endParaRPr lang="de-CH" dirty="0"/>
          </a:p>
        </p:txBody>
      </p:sp>
      <p:sp>
        <p:nvSpPr>
          <p:cNvPr id="24" name="Textplatzhalter 4"/>
          <p:cNvSpPr>
            <a:spLocks noGrp="1"/>
          </p:cNvSpPr>
          <p:nvPr>
            <p:ph type="body" sz="quarter" idx="27" hasCustomPrompt="1"/>
          </p:nvPr>
        </p:nvSpPr>
        <p:spPr>
          <a:xfrm>
            <a:off x="1305723" y="3004637"/>
            <a:ext cx="1718836" cy="1436054"/>
          </a:xfrm>
        </p:spPr>
        <p:txBody>
          <a:bodyPr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 sz="1600"/>
            </a:lvl1pPr>
            <a:lvl5pPr>
              <a:defRPr/>
            </a:lvl5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/>
            </a:pPr>
            <a:r>
              <a:rPr lang="de-DE" dirty="0"/>
              <a:t>Text durch Klicken hinzufügen</a:t>
            </a:r>
          </a:p>
          <a:p>
            <a:pPr lvl="0"/>
            <a:endParaRPr lang="de-CH" dirty="0"/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28" hasCustomPrompt="1"/>
          </p:nvPr>
        </p:nvSpPr>
        <p:spPr>
          <a:xfrm>
            <a:off x="3228683" y="3004637"/>
            <a:ext cx="1718836" cy="1436054"/>
          </a:xfrm>
        </p:spPr>
        <p:txBody>
          <a:bodyPr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 sz="1600"/>
            </a:lvl1pPr>
            <a:lvl5pPr>
              <a:defRPr/>
            </a:lvl5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/>
            </a:pPr>
            <a:r>
              <a:rPr lang="de-DE" dirty="0"/>
              <a:t>Text durch Klicken hinzufügen</a:t>
            </a:r>
          </a:p>
          <a:p>
            <a:pPr lvl="0"/>
            <a:endParaRPr lang="de-CH" dirty="0"/>
          </a:p>
        </p:txBody>
      </p:sp>
      <p:sp>
        <p:nvSpPr>
          <p:cNvPr id="26" name="Textplatzhalter 4"/>
          <p:cNvSpPr>
            <a:spLocks noGrp="1"/>
          </p:cNvSpPr>
          <p:nvPr>
            <p:ph type="body" sz="quarter" idx="29" hasCustomPrompt="1"/>
          </p:nvPr>
        </p:nvSpPr>
        <p:spPr>
          <a:xfrm>
            <a:off x="5151643" y="3004637"/>
            <a:ext cx="1718836" cy="1436054"/>
          </a:xfrm>
        </p:spPr>
        <p:txBody>
          <a:bodyPr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 sz="1600"/>
            </a:lvl1pPr>
            <a:lvl5pPr>
              <a:defRPr/>
            </a:lvl5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/>
            </a:pPr>
            <a:r>
              <a:rPr lang="de-DE" dirty="0"/>
              <a:t>Text durch Klicken hinzufügen</a:t>
            </a:r>
          </a:p>
          <a:p>
            <a:pPr lvl="0"/>
            <a:endParaRPr lang="de-CH" dirty="0"/>
          </a:p>
        </p:txBody>
      </p:sp>
      <p:sp>
        <p:nvSpPr>
          <p:cNvPr id="27" name="Textplatzhalter 4"/>
          <p:cNvSpPr>
            <a:spLocks noGrp="1"/>
          </p:cNvSpPr>
          <p:nvPr>
            <p:ph type="body" sz="quarter" idx="30" hasCustomPrompt="1"/>
          </p:nvPr>
        </p:nvSpPr>
        <p:spPr>
          <a:xfrm>
            <a:off x="7074602" y="3004637"/>
            <a:ext cx="1718836" cy="1436054"/>
          </a:xfrm>
        </p:spPr>
        <p:txBody>
          <a:bodyPr/>
          <a:lstStyle>
            <a:lvl1pPr marL="0" marR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 sz="1600"/>
            </a:lvl1pPr>
            <a:lvl5pPr>
              <a:defRPr/>
            </a:lvl5pPr>
          </a:lstStyle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/>
            </a:pPr>
            <a:r>
              <a:rPr lang="de-DE" dirty="0"/>
              <a:t>Text durch Klicken hinzufügen</a:t>
            </a:r>
          </a:p>
          <a:p>
            <a:pPr lvl="0"/>
            <a:endParaRPr lang="de-CH" dirty="0"/>
          </a:p>
        </p:txBody>
      </p:sp>
      <p:sp>
        <p:nvSpPr>
          <p:cNvPr id="30" name="Bildplatzhalter 6"/>
          <p:cNvSpPr>
            <a:spLocks noGrp="1"/>
          </p:cNvSpPr>
          <p:nvPr>
            <p:ph type="pic" sz="quarter" idx="34" hasCustomPrompt="1"/>
          </p:nvPr>
        </p:nvSpPr>
        <p:spPr>
          <a:xfrm>
            <a:off x="7388356" y="1264182"/>
            <a:ext cx="1080000" cy="1080000"/>
          </a:xfrm>
          <a:prstGeom prst="ellipse">
            <a:avLst/>
          </a:prstGeom>
          <a:ln>
            <a:noFill/>
          </a:ln>
        </p:spPr>
        <p:txBody>
          <a:bodyPr/>
          <a:lstStyle>
            <a:lvl1pPr marL="0" indent="0">
              <a:lnSpc>
                <a:spcPct val="100000"/>
              </a:lnSpc>
              <a:buNone/>
              <a:defRPr sz="700"/>
            </a:lvl1pPr>
          </a:lstStyle>
          <a:p>
            <a:r>
              <a:rPr lang="de-CH" dirty="0"/>
              <a:t>4 Bild klicken &gt; Mediaset</a:t>
            </a:r>
          </a:p>
        </p:txBody>
      </p:sp>
      <p:sp>
        <p:nvSpPr>
          <p:cNvPr id="29" name="Bildplatzhalter 6"/>
          <p:cNvSpPr>
            <a:spLocks noGrp="1"/>
          </p:cNvSpPr>
          <p:nvPr>
            <p:ph type="pic" sz="quarter" idx="33" hasCustomPrompt="1"/>
          </p:nvPr>
        </p:nvSpPr>
        <p:spPr>
          <a:xfrm>
            <a:off x="5467513" y="1264182"/>
            <a:ext cx="1080000" cy="1080000"/>
          </a:xfrm>
          <a:prstGeom prst="ellipse">
            <a:avLst/>
          </a:prstGeom>
          <a:ln>
            <a:noFill/>
          </a:ln>
        </p:spPr>
        <p:txBody>
          <a:bodyPr/>
          <a:lstStyle>
            <a:lvl1pPr marL="0" indent="0">
              <a:lnSpc>
                <a:spcPct val="100000"/>
              </a:lnSpc>
              <a:buNone/>
              <a:defRPr sz="700"/>
            </a:lvl1pPr>
          </a:lstStyle>
          <a:p>
            <a:r>
              <a:rPr lang="de-CH" dirty="0"/>
              <a:t>3 Bild klicken &gt; Mediaset</a:t>
            </a:r>
          </a:p>
        </p:txBody>
      </p:sp>
      <p:sp>
        <p:nvSpPr>
          <p:cNvPr id="28" name="Bildplatzhalter 6"/>
          <p:cNvSpPr>
            <a:spLocks noGrp="1"/>
          </p:cNvSpPr>
          <p:nvPr>
            <p:ph type="pic" sz="quarter" idx="32" hasCustomPrompt="1"/>
          </p:nvPr>
        </p:nvSpPr>
        <p:spPr>
          <a:xfrm>
            <a:off x="3546670" y="1264182"/>
            <a:ext cx="1080000" cy="1080000"/>
          </a:xfrm>
          <a:prstGeom prst="ellipse">
            <a:avLst/>
          </a:prstGeom>
          <a:ln>
            <a:noFill/>
          </a:ln>
        </p:spPr>
        <p:txBody>
          <a:bodyPr/>
          <a:lstStyle>
            <a:lvl1pPr marL="0" indent="0">
              <a:lnSpc>
                <a:spcPct val="100000"/>
              </a:lnSpc>
              <a:buNone/>
              <a:defRPr sz="700"/>
            </a:lvl1pPr>
          </a:lstStyle>
          <a:p>
            <a:r>
              <a:rPr lang="de-CH" dirty="0"/>
              <a:t>2 Bild klicken &gt; Mediaset</a:t>
            </a:r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31" hasCustomPrompt="1"/>
          </p:nvPr>
        </p:nvSpPr>
        <p:spPr>
          <a:xfrm>
            <a:off x="1625827" y="1265471"/>
            <a:ext cx="1080000" cy="1080000"/>
          </a:xfrm>
          <a:prstGeom prst="ellipse">
            <a:avLst/>
          </a:prstGeom>
          <a:ln>
            <a:noFill/>
          </a:ln>
        </p:spPr>
        <p:txBody>
          <a:bodyPr/>
          <a:lstStyle>
            <a:lvl1pPr marL="0" indent="0">
              <a:lnSpc>
                <a:spcPct val="100000"/>
              </a:lnSpc>
              <a:buNone/>
              <a:defRPr sz="700"/>
            </a:lvl1pPr>
          </a:lstStyle>
          <a:p>
            <a:r>
              <a:rPr lang="de-CH" dirty="0"/>
              <a:t>1 Bild klicken &gt; Mediaset</a:t>
            </a:r>
          </a:p>
        </p:txBody>
      </p:sp>
    </p:spTree>
    <p:extLst>
      <p:ext uri="{BB962C8B-B14F-4D97-AF65-F5344CB8AC3E}">
        <p14:creationId xmlns:p14="http://schemas.microsoft.com/office/powerpoint/2010/main" val="88392075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eam 6 Punkte Türk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Titel durch Klicken hinzufügen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6" hasCustomPrompt="1"/>
          </p:nvPr>
        </p:nvSpPr>
        <p:spPr>
          <a:xfrm>
            <a:off x="1286443" y="2565390"/>
            <a:ext cx="2272133" cy="15261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100" b="1"/>
            </a:lvl1pPr>
            <a:lvl5pPr marL="807244" indent="0">
              <a:buFontTx/>
              <a:buNone/>
              <a:defRPr sz="1050"/>
            </a:lvl5pPr>
          </a:lstStyle>
          <a:p>
            <a:pPr lvl="0"/>
            <a:r>
              <a:rPr lang="de-CH" dirty="0"/>
              <a:t>Name hinzufügen</a:t>
            </a:r>
          </a:p>
        </p:txBody>
      </p:sp>
      <p:sp>
        <p:nvSpPr>
          <p:cNvPr id="42" name="Textplatzhalter 4"/>
          <p:cNvSpPr>
            <a:spLocks noGrp="1"/>
          </p:cNvSpPr>
          <p:nvPr>
            <p:ph type="body" sz="quarter" idx="37" hasCustomPrompt="1"/>
          </p:nvPr>
        </p:nvSpPr>
        <p:spPr>
          <a:xfrm>
            <a:off x="1286443" y="2718001"/>
            <a:ext cx="2272133" cy="160424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100" b="0"/>
            </a:lvl1pPr>
            <a:lvl5pPr marL="807244" indent="0">
              <a:buFontTx/>
              <a:buNone/>
              <a:defRPr sz="1050"/>
            </a:lvl5pPr>
          </a:lstStyle>
          <a:p>
            <a:pPr lvl="0"/>
            <a:r>
              <a:rPr lang="de-CH" dirty="0"/>
              <a:t>Abteilung</a:t>
            </a:r>
          </a:p>
        </p:txBody>
      </p:sp>
      <p:sp>
        <p:nvSpPr>
          <p:cNvPr id="43" name="Textplatzhalter 4"/>
          <p:cNvSpPr>
            <a:spLocks noGrp="1"/>
          </p:cNvSpPr>
          <p:nvPr>
            <p:ph type="body" sz="quarter" idx="38" hasCustomPrompt="1"/>
          </p:nvPr>
        </p:nvSpPr>
        <p:spPr>
          <a:xfrm>
            <a:off x="4029643" y="2571750"/>
            <a:ext cx="2272133" cy="15261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100" b="1"/>
            </a:lvl1pPr>
            <a:lvl5pPr marL="807244" indent="0">
              <a:buFontTx/>
              <a:buNone/>
              <a:defRPr sz="1050"/>
            </a:lvl5pPr>
          </a:lstStyle>
          <a:p>
            <a:pPr lvl="0"/>
            <a:r>
              <a:rPr lang="de-CH" dirty="0"/>
              <a:t>Name hinzufügen</a:t>
            </a:r>
          </a:p>
          <a:p>
            <a:pPr lvl="0"/>
            <a:endParaRPr lang="de-CH" dirty="0"/>
          </a:p>
        </p:txBody>
      </p:sp>
      <p:sp>
        <p:nvSpPr>
          <p:cNvPr id="44" name="Textplatzhalter 4"/>
          <p:cNvSpPr>
            <a:spLocks noGrp="1"/>
          </p:cNvSpPr>
          <p:nvPr>
            <p:ph type="body" sz="quarter" idx="39" hasCustomPrompt="1"/>
          </p:nvPr>
        </p:nvSpPr>
        <p:spPr>
          <a:xfrm>
            <a:off x="4029643" y="2724361"/>
            <a:ext cx="2272133" cy="160424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100" b="0"/>
            </a:lvl1pPr>
            <a:lvl5pPr marL="807244" indent="0">
              <a:buFontTx/>
              <a:buNone/>
              <a:defRPr sz="1050"/>
            </a:lvl5pPr>
          </a:lstStyle>
          <a:p>
            <a:pPr lvl="0"/>
            <a:r>
              <a:rPr lang="de-CH" dirty="0"/>
              <a:t>Abteilung</a:t>
            </a:r>
          </a:p>
        </p:txBody>
      </p:sp>
      <p:sp>
        <p:nvSpPr>
          <p:cNvPr id="48" name="Textplatzhalter 4"/>
          <p:cNvSpPr>
            <a:spLocks noGrp="1"/>
          </p:cNvSpPr>
          <p:nvPr>
            <p:ph type="body" sz="quarter" idx="40" hasCustomPrompt="1"/>
          </p:nvPr>
        </p:nvSpPr>
        <p:spPr>
          <a:xfrm>
            <a:off x="1286443" y="4336046"/>
            <a:ext cx="2272133" cy="15261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100" b="1"/>
            </a:lvl1pPr>
            <a:lvl5pPr marL="807244" indent="0">
              <a:buFontTx/>
              <a:buNone/>
              <a:defRPr sz="1050"/>
            </a:lvl5pPr>
          </a:lstStyle>
          <a:p>
            <a:pPr lvl="0"/>
            <a:r>
              <a:rPr lang="de-CH" dirty="0"/>
              <a:t>Name hinzufügen</a:t>
            </a:r>
          </a:p>
        </p:txBody>
      </p:sp>
      <p:sp>
        <p:nvSpPr>
          <p:cNvPr id="49" name="Textplatzhalter 4"/>
          <p:cNvSpPr>
            <a:spLocks noGrp="1"/>
          </p:cNvSpPr>
          <p:nvPr>
            <p:ph type="body" sz="quarter" idx="41" hasCustomPrompt="1"/>
          </p:nvPr>
        </p:nvSpPr>
        <p:spPr>
          <a:xfrm>
            <a:off x="1286443" y="4488657"/>
            <a:ext cx="2272133" cy="160424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100" b="0"/>
            </a:lvl1pPr>
            <a:lvl5pPr marL="807244" indent="0">
              <a:buFontTx/>
              <a:buNone/>
              <a:defRPr sz="1050"/>
            </a:lvl5pPr>
          </a:lstStyle>
          <a:p>
            <a:pPr lvl="0"/>
            <a:r>
              <a:rPr lang="de-CH" dirty="0"/>
              <a:t>Abteilung</a:t>
            </a:r>
          </a:p>
        </p:txBody>
      </p:sp>
      <p:sp>
        <p:nvSpPr>
          <p:cNvPr id="50" name="Textplatzhalter 4"/>
          <p:cNvSpPr>
            <a:spLocks noGrp="1"/>
          </p:cNvSpPr>
          <p:nvPr>
            <p:ph type="body" sz="quarter" idx="42" hasCustomPrompt="1"/>
          </p:nvPr>
        </p:nvSpPr>
        <p:spPr>
          <a:xfrm>
            <a:off x="4029643" y="4336046"/>
            <a:ext cx="2272133" cy="15261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100" b="1"/>
            </a:lvl1pPr>
            <a:lvl5pPr marL="807244" indent="0">
              <a:buFontTx/>
              <a:buNone/>
              <a:defRPr sz="1050"/>
            </a:lvl5pPr>
          </a:lstStyle>
          <a:p>
            <a:pPr lvl="0"/>
            <a:r>
              <a:rPr lang="de-CH" dirty="0"/>
              <a:t>Name hinzufügen</a:t>
            </a:r>
          </a:p>
        </p:txBody>
      </p:sp>
      <p:sp>
        <p:nvSpPr>
          <p:cNvPr id="51" name="Textplatzhalter 4"/>
          <p:cNvSpPr>
            <a:spLocks noGrp="1"/>
          </p:cNvSpPr>
          <p:nvPr>
            <p:ph type="body" sz="quarter" idx="43" hasCustomPrompt="1"/>
          </p:nvPr>
        </p:nvSpPr>
        <p:spPr>
          <a:xfrm>
            <a:off x="4029643" y="4488657"/>
            <a:ext cx="2272133" cy="160424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100" b="0"/>
            </a:lvl1pPr>
            <a:lvl5pPr marL="807244" indent="0">
              <a:buFontTx/>
              <a:buNone/>
              <a:defRPr sz="1050"/>
            </a:lvl5pPr>
          </a:lstStyle>
          <a:p>
            <a:pPr lvl="0"/>
            <a:r>
              <a:rPr lang="de-CH" dirty="0"/>
              <a:t>Abteilung</a:t>
            </a:r>
          </a:p>
        </p:txBody>
      </p:sp>
      <p:sp>
        <p:nvSpPr>
          <p:cNvPr id="52" name="Textplatzhalter 4"/>
          <p:cNvSpPr>
            <a:spLocks noGrp="1"/>
          </p:cNvSpPr>
          <p:nvPr>
            <p:ph type="body" sz="quarter" idx="44" hasCustomPrompt="1"/>
          </p:nvPr>
        </p:nvSpPr>
        <p:spPr>
          <a:xfrm>
            <a:off x="6675340" y="2565390"/>
            <a:ext cx="2272133" cy="152611"/>
          </a:xfrm>
        </p:spPr>
        <p:txBody>
          <a:bodyPr/>
          <a:lstStyle>
            <a:lvl1pPr marL="0" marR="0" indent="0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1100" b="1"/>
            </a:lvl1pPr>
            <a:lvl5pPr marL="807244" indent="0">
              <a:buFontTx/>
              <a:buNone/>
              <a:defRPr sz="1050"/>
            </a:lvl5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de-CH" dirty="0"/>
              <a:t>Name hinzufügen</a:t>
            </a:r>
          </a:p>
        </p:txBody>
      </p:sp>
      <p:sp>
        <p:nvSpPr>
          <p:cNvPr id="53" name="Textplatzhalter 4"/>
          <p:cNvSpPr>
            <a:spLocks noGrp="1"/>
          </p:cNvSpPr>
          <p:nvPr>
            <p:ph type="body" sz="quarter" idx="45" hasCustomPrompt="1"/>
          </p:nvPr>
        </p:nvSpPr>
        <p:spPr>
          <a:xfrm>
            <a:off x="6675340" y="2718001"/>
            <a:ext cx="2272133" cy="160424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100" b="0"/>
            </a:lvl1pPr>
            <a:lvl5pPr marL="807244" indent="0">
              <a:buFontTx/>
              <a:buNone/>
              <a:defRPr sz="1050"/>
            </a:lvl5pPr>
          </a:lstStyle>
          <a:p>
            <a:pPr lvl="0"/>
            <a:r>
              <a:rPr lang="de-CH" dirty="0"/>
              <a:t>Abteilung</a:t>
            </a:r>
          </a:p>
        </p:txBody>
      </p:sp>
      <p:sp>
        <p:nvSpPr>
          <p:cNvPr id="54" name="Textplatzhalter 4"/>
          <p:cNvSpPr>
            <a:spLocks noGrp="1"/>
          </p:cNvSpPr>
          <p:nvPr>
            <p:ph type="body" sz="quarter" idx="46" hasCustomPrompt="1"/>
          </p:nvPr>
        </p:nvSpPr>
        <p:spPr>
          <a:xfrm>
            <a:off x="6675340" y="4336046"/>
            <a:ext cx="2272133" cy="15261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100" b="1"/>
            </a:lvl1pPr>
            <a:lvl5pPr marL="807244" indent="0">
              <a:buFontTx/>
              <a:buNone/>
              <a:defRPr sz="1050"/>
            </a:lvl5pPr>
          </a:lstStyle>
          <a:p>
            <a:pPr lvl="0"/>
            <a:r>
              <a:rPr lang="de-CH" dirty="0"/>
              <a:t>Name hinzufügen</a:t>
            </a:r>
          </a:p>
        </p:txBody>
      </p:sp>
      <p:sp>
        <p:nvSpPr>
          <p:cNvPr id="55" name="Textplatzhalter 4"/>
          <p:cNvSpPr>
            <a:spLocks noGrp="1"/>
          </p:cNvSpPr>
          <p:nvPr>
            <p:ph type="body" sz="quarter" idx="47" hasCustomPrompt="1"/>
          </p:nvPr>
        </p:nvSpPr>
        <p:spPr>
          <a:xfrm>
            <a:off x="6675340" y="4488657"/>
            <a:ext cx="2272133" cy="160424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100" b="0"/>
            </a:lvl1pPr>
            <a:lvl5pPr marL="807244" indent="0">
              <a:buFontTx/>
              <a:buNone/>
              <a:defRPr sz="1050"/>
            </a:lvl5pPr>
          </a:lstStyle>
          <a:p>
            <a:pPr lvl="0"/>
            <a:r>
              <a:rPr lang="de-CH" dirty="0"/>
              <a:t>Abteilung</a:t>
            </a:r>
          </a:p>
        </p:txBody>
      </p:sp>
      <p:sp>
        <p:nvSpPr>
          <p:cNvPr id="22" name="Bildplatzhalter 6"/>
          <p:cNvSpPr>
            <a:spLocks noGrp="1"/>
          </p:cNvSpPr>
          <p:nvPr>
            <p:ph type="pic" sz="quarter" idx="48" hasCustomPrompt="1"/>
          </p:nvPr>
        </p:nvSpPr>
        <p:spPr>
          <a:xfrm>
            <a:off x="1302677" y="1260608"/>
            <a:ext cx="1215000" cy="1215000"/>
          </a:xfrm>
          <a:prstGeom prst="ellipse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700"/>
            </a:lvl1pPr>
          </a:lstStyle>
          <a:p>
            <a:r>
              <a:rPr lang="de-CH" dirty="0"/>
              <a:t>1 Bild klicken &gt; Mediaset</a:t>
            </a:r>
          </a:p>
        </p:txBody>
      </p:sp>
      <p:sp>
        <p:nvSpPr>
          <p:cNvPr id="23" name="Bildplatzhalter 6"/>
          <p:cNvSpPr>
            <a:spLocks noGrp="1"/>
          </p:cNvSpPr>
          <p:nvPr>
            <p:ph type="pic" sz="quarter" idx="49" hasCustomPrompt="1"/>
          </p:nvPr>
        </p:nvSpPr>
        <p:spPr>
          <a:xfrm>
            <a:off x="4029644" y="1260608"/>
            <a:ext cx="1215000" cy="1215000"/>
          </a:xfrm>
          <a:prstGeom prst="ellipse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700"/>
            </a:lvl1pPr>
          </a:lstStyle>
          <a:p>
            <a:r>
              <a:rPr lang="de-CH" dirty="0"/>
              <a:t>2 Bild klicken &gt; Mediaset</a:t>
            </a:r>
          </a:p>
        </p:txBody>
      </p:sp>
      <p:sp>
        <p:nvSpPr>
          <p:cNvPr id="24" name="Bildplatzhalter 6"/>
          <p:cNvSpPr>
            <a:spLocks noGrp="1"/>
          </p:cNvSpPr>
          <p:nvPr>
            <p:ph type="pic" sz="quarter" idx="50" hasCustomPrompt="1"/>
          </p:nvPr>
        </p:nvSpPr>
        <p:spPr>
          <a:xfrm>
            <a:off x="6675341" y="1260608"/>
            <a:ext cx="1215000" cy="1215000"/>
          </a:xfrm>
          <a:prstGeom prst="ellipse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700"/>
            </a:lvl1pPr>
          </a:lstStyle>
          <a:p>
            <a:r>
              <a:rPr lang="de-CH" dirty="0"/>
              <a:t>3 Bild klicken &gt; Mediaset</a:t>
            </a:r>
          </a:p>
        </p:txBody>
      </p:sp>
      <p:sp>
        <p:nvSpPr>
          <p:cNvPr id="25" name="Bildplatzhalter 6"/>
          <p:cNvSpPr>
            <a:spLocks noGrp="1"/>
          </p:cNvSpPr>
          <p:nvPr>
            <p:ph type="pic" sz="quarter" idx="51" hasCustomPrompt="1"/>
          </p:nvPr>
        </p:nvSpPr>
        <p:spPr>
          <a:xfrm>
            <a:off x="1302677" y="3038484"/>
            <a:ext cx="1215000" cy="1215000"/>
          </a:xfrm>
          <a:prstGeom prst="ellipse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700"/>
            </a:lvl1pPr>
          </a:lstStyle>
          <a:p>
            <a:r>
              <a:rPr lang="de-CH" dirty="0"/>
              <a:t>4 Bild klicken &gt; Mediaset</a:t>
            </a:r>
          </a:p>
        </p:txBody>
      </p:sp>
      <p:sp>
        <p:nvSpPr>
          <p:cNvPr id="26" name="Bildplatzhalter 6"/>
          <p:cNvSpPr>
            <a:spLocks noGrp="1"/>
          </p:cNvSpPr>
          <p:nvPr>
            <p:ph type="pic" sz="quarter" idx="52" hasCustomPrompt="1"/>
          </p:nvPr>
        </p:nvSpPr>
        <p:spPr>
          <a:xfrm>
            <a:off x="4029644" y="3038484"/>
            <a:ext cx="1215000" cy="1215000"/>
          </a:xfrm>
          <a:prstGeom prst="ellipse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700"/>
            </a:lvl1pPr>
          </a:lstStyle>
          <a:p>
            <a:r>
              <a:rPr lang="de-CH" dirty="0"/>
              <a:t>5 Bild klicken &gt; Mediaset</a:t>
            </a:r>
          </a:p>
        </p:txBody>
      </p:sp>
      <p:sp>
        <p:nvSpPr>
          <p:cNvPr id="27" name="Bildplatzhalter 6"/>
          <p:cNvSpPr>
            <a:spLocks noGrp="1"/>
          </p:cNvSpPr>
          <p:nvPr>
            <p:ph type="pic" sz="quarter" idx="53" hasCustomPrompt="1"/>
          </p:nvPr>
        </p:nvSpPr>
        <p:spPr>
          <a:xfrm>
            <a:off x="6675341" y="3038484"/>
            <a:ext cx="1215000" cy="1215000"/>
          </a:xfrm>
          <a:prstGeom prst="ellipse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700"/>
            </a:lvl1pPr>
          </a:lstStyle>
          <a:p>
            <a:r>
              <a:rPr lang="de-CH" dirty="0"/>
              <a:t>6 Bild klicken &gt; Mediaset</a:t>
            </a:r>
          </a:p>
        </p:txBody>
      </p:sp>
    </p:spTree>
    <p:extLst>
      <p:ext uri="{BB962C8B-B14F-4D97-AF65-F5344CB8AC3E}">
        <p14:creationId xmlns:p14="http://schemas.microsoft.com/office/powerpoint/2010/main" val="173054326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Zitat mit Bild Türk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Titel durch Klicken hinzufügen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6" name="Bildplatzhalter 8"/>
          <p:cNvSpPr>
            <a:spLocks noGrp="1"/>
          </p:cNvSpPr>
          <p:nvPr>
            <p:ph type="pic" sz="quarter" idx="29" hasCustomPrompt="1"/>
          </p:nvPr>
        </p:nvSpPr>
        <p:spPr>
          <a:xfrm>
            <a:off x="6355622" y="1455632"/>
            <a:ext cx="2430000" cy="2430000"/>
          </a:xfrm>
          <a:prstGeom prst="ellipse">
            <a:avLst/>
          </a:prstGeom>
        </p:spPr>
        <p:txBody>
          <a:bodyPr/>
          <a:lstStyle>
            <a:lvl1pPr marL="0" marR="0" indent="0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700"/>
            </a:lvl1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CH" dirty="0"/>
              <a:t>1 Bild klicken &gt; Mediaset</a:t>
            </a:r>
          </a:p>
        </p:txBody>
      </p:sp>
      <p:sp>
        <p:nvSpPr>
          <p:cNvPr id="20" name="Textplatzhalter 4"/>
          <p:cNvSpPr>
            <a:spLocks noGrp="1"/>
          </p:cNvSpPr>
          <p:nvPr>
            <p:ph type="body" sz="quarter" idx="28" hasCustomPrompt="1"/>
          </p:nvPr>
        </p:nvSpPr>
        <p:spPr>
          <a:xfrm>
            <a:off x="1866431" y="4310225"/>
            <a:ext cx="3500843" cy="276983"/>
          </a:xfrm>
        </p:spPr>
        <p:txBody>
          <a:bodyPr anchor="t"/>
          <a:lstStyle>
            <a:lvl1pPr marL="0" indent="0">
              <a:buFontTx/>
              <a:buNone/>
              <a:defRPr sz="1200" baseline="0"/>
            </a:lvl1pPr>
            <a:lvl5pPr>
              <a:defRPr/>
            </a:lvl5pPr>
          </a:lstStyle>
          <a:p>
            <a:pPr lvl="0"/>
            <a:r>
              <a:rPr lang="de-DE" dirty="0"/>
              <a:t>Vorname Nachname durch Klicken einfügen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2" hasCustomPrompt="1"/>
          </p:nvPr>
        </p:nvSpPr>
        <p:spPr>
          <a:xfrm>
            <a:off x="1315928" y="1373357"/>
            <a:ext cx="3447041" cy="2644725"/>
          </a:xfrm>
        </p:spPr>
        <p:txBody>
          <a:bodyPr/>
          <a:lstStyle>
            <a:lvl1pPr marL="540000" indent="0">
              <a:buFontTx/>
              <a:buNone/>
              <a:defRPr/>
            </a:lvl1pPr>
            <a:lvl2pPr marL="201216" indent="0">
              <a:buFontTx/>
              <a:buNone/>
              <a:defRPr/>
            </a:lvl2pPr>
            <a:lvl3pPr marL="403622" indent="0">
              <a:buFontTx/>
              <a:buNone/>
              <a:defRPr/>
            </a:lvl3pPr>
            <a:lvl4pPr marL="604838" indent="0">
              <a:buFontTx/>
              <a:buNone/>
              <a:defRPr/>
            </a:lvl4pPr>
            <a:lvl5pPr marL="807244" indent="0">
              <a:buFontTx/>
              <a:buNone/>
              <a:defRPr/>
            </a:lvl5pPr>
          </a:lstStyle>
          <a:p>
            <a:pPr lvl="0"/>
            <a:r>
              <a:rPr lang="de-DE" dirty="0"/>
              <a:t>Zitattext durch Klicken einfügen</a:t>
            </a:r>
            <a:endParaRPr lang="de-CH" dirty="0"/>
          </a:p>
        </p:txBody>
      </p:sp>
      <p:sp>
        <p:nvSpPr>
          <p:cNvPr id="11" name="Textfeld 10"/>
          <p:cNvSpPr txBox="1"/>
          <p:nvPr/>
        </p:nvSpPr>
        <p:spPr>
          <a:xfrm>
            <a:off x="1199503" y="1477078"/>
            <a:ext cx="687333" cy="494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de-DE" sz="7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«</a:t>
            </a:r>
            <a:endParaRPr kumimoji="0" lang="de-CH" sz="7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4679941" y="3843223"/>
            <a:ext cx="687333" cy="494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de-DE" sz="7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»</a:t>
            </a:r>
            <a:endParaRPr kumimoji="0" lang="de-CH" sz="7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89618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9" Type="http://schemas.openxmlformats.org/officeDocument/2006/relationships/slideLayout" Target="../slideLayouts/slideLayout91.xml"/><Relationship Id="rId21" Type="http://schemas.openxmlformats.org/officeDocument/2006/relationships/slideLayout" Target="../slideLayouts/slideLayout73.xml"/><Relationship Id="rId34" Type="http://schemas.openxmlformats.org/officeDocument/2006/relationships/slideLayout" Target="../slideLayouts/slideLayout86.xml"/><Relationship Id="rId42" Type="http://schemas.openxmlformats.org/officeDocument/2006/relationships/slideLayout" Target="../slideLayouts/slideLayout94.xml"/><Relationship Id="rId47" Type="http://schemas.openxmlformats.org/officeDocument/2006/relationships/slideLayout" Target="../slideLayouts/slideLayout99.xml"/><Relationship Id="rId50" Type="http://schemas.openxmlformats.org/officeDocument/2006/relationships/theme" Target="../theme/theme2.xml"/><Relationship Id="rId7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9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32" Type="http://schemas.openxmlformats.org/officeDocument/2006/relationships/slideLayout" Target="../slideLayouts/slideLayout84.xml"/><Relationship Id="rId37" Type="http://schemas.openxmlformats.org/officeDocument/2006/relationships/slideLayout" Target="../slideLayouts/slideLayout89.xml"/><Relationship Id="rId40" Type="http://schemas.openxmlformats.org/officeDocument/2006/relationships/slideLayout" Target="../slideLayouts/slideLayout92.xml"/><Relationship Id="rId45" Type="http://schemas.openxmlformats.org/officeDocument/2006/relationships/slideLayout" Target="../slideLayouts/slideLayout97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28" Type="http://schemas.openxmlformats.org/officeDocument/2006/relationships/slideLayout" Target="../slideLayouts/slideLayout80.xml"/><Relationship Id="rId36" Type="http://schemas.openxmlformats.org/officeDocument/2006/relationships/slideLayout" Target="../slideLayouts/slideLayout88.xml"/><Relationship Id="rId49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31" Type="http://schemas.openxmlformats.org/officeDocument/2006/relationships/slideLayout" Target="../slideLayouts/slideLayout83.xml"/><Relationship Id="rId44" Type="http://schemas.openxmlformats.org/officeDocument/2006/relationships/slideLayout" Target="../slideLayouts/slideLayout96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slideLayout" Target="../slideLayouts/slideLayout79.xml"/><Relationship Id="rId30" Type="http://schemas.openxmlformats.org/officeDocument/2006/relationships/slideLayout" Target="../slideLayouts/slideLayout82.xml"/><Relationship Id="rId35" Type="http://schemas.openxmlformats.org/officeDocument/2006/relationships/slideLayout" Target="../slideLayouts/slideLayout87.xml"/><Relationship Id="rId43" Type="http://schemas.openxmlformats.org/officeDocument/2006/relationships/slideLayout" Target="../slideLayouts/slideLayout95.xml"/><Relationship Id="rId48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60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33" Type="http://schemas.openxmlformats.org/officeDocument/2006/relationships/slideLayout" Target="../slideLayouts/slideLayout85.xml"/><Relationship Id="rId38" Type="http://schemas.openxmlformats.org/officeDocument/2006/relationships/slideLayout" Target="../slideLayouts/slideLayout90.xml"/><Relationship Id="rId46" Type="http://schemas.openxmlformats.org/officeDocument/2006/relationships/slideLayout" Target="../slideLayouts/slideLayout98.xml"/><Relationship Id="rId20" Type="http://schemas.openxmlformats.org/officeDocument/2006/relationships/slideLayout" Target="../slideLayouts/slideLayout72.xml"/><Relationship Id="rId41" Type="http://schemas.openxmlformats.org/officeDocument/2006/relationships/slideLayout" Target="../slideLayouts/slideLayout93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Titel"/>
          <p:cNvSpPr>
            <a:spLocks noGrp="1" noChangeArrowheads="1"/>
          </p:cNvSpPr>
          <p:nvPr>
            <p:ph type="title"/>
          </p:nvPr>
        </p:nvSpPr>
        <p:spPr bwMode="auto">
          <a:xfrm>
            <a:off x="1295400" y="203201"/>
            <a:ext cx="7489825" cy="820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noProof="0"/>
              <a:t>Titel durch Klicken hinzufügen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8328627" y="4755374"/>
            <a:ext cx="445214" cy="13619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45720" rtlCol="0" anchor="t"/>
          <a:lstStyle>
            <a:lvl1pPr algn="r">
              <a:lnSpc>
                <a:spcPts val="12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052" name="Rectangle 2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95400" y="1095375"/>
            <a:ext cx="7488600" cy="338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noProof="0"/>
              <a:t>Text durch Klicken hinzufügen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 </a:t>
            </a:r>
          </a:p>
        </p:txBody>
      </p:sp>
      <p:sp>
        <p:nvSpPr>
          <p:cNvPr id="1064" name="Line 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95399" y="4697379"/>
            <a:ext cx="7489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CH" sz="1800"/>
          </a:p>
        </p:txBody>
      </p:sp>
      <p:sp>
        <p:nvSpPr>
          <p:cNvPr id="11" name="Textplatzhalter 2"/>
          <p:cNvSpPr txBox="1">
            <a:spLocks/>
          </p:cNvSpPr>
          <p:nvPr/>
        </p:nvSpPr>
        <p:spPr>
          <a:xfrm>
            <a:off x="1298318" y="4870087"/>
            <a:ext cx="3865706" cy="115449"/>
          </a:xfrm>
          <a:prstGeom prst="rect">
            <a:avLst/>
          </a:prstGeom>
        </p:spPr>
        <p:txBody>
          <a:bodyPr lIns="0" tIns="0" rIns="0" bIns="0"/>
          <a:lstStyle>
            <a:lvl1pPr marL="0" indent="0" algn="l" rtl="0" eaLnBrk="1" fontAlgn="base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9875" algn="l" rtl="0" eaLnBrk="1" fontAlgn="base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2pPr>
            <a:lvl3pPr marL="806450" indent="-268288" algn="l" rtl="0" eaLnBrk="1" fontAlgn="base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076325" indent="-269875" algn="l" rtl="0" eaLnBrk="1" fontAlgn="base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4pPr>
            <a:lvl5pPr marL="1344613" indent="-268288" algn="l" rtl="0" eaLnBrk="1" fontAlgn="base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ts val="75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CH" sz="900" b="1">
                <a:latin typeface="Arial" charset="0"/>
              </a:rPr>
              <a:t> </a:t>
            </a:r>
          </a:p>
        </p:txBody>
      </p:sp>
      <p:sp>
        <p:nvSpPr>
          <p:cNvPr id="17" name="Fußzeilenplatzhalter 3"/>
          <p:cNvSpPr txBox="1">
            <a:spLocks/>
          </p:cNvSpPr>
          <p:nvPr/>
        </p:nvSpPr>
        <p:spPr>
          <a:xfrm>
            <a:off x="5257314" y="4755175"/>
            <a:ext cx="3203696" cy="12821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de-CH"/>
            </a:defPPr>
            <a:lvl1pPr algn="l" rtl="0" eaLnBrk="0" fontAlgn="base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  <a:defRPr sz="9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ts val="75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CH" sz="900" b="0" dirty="0">
              <a:latin typeface="Arial" charset="0"/>
            </a:endParaRPr>
          </a:p>
        </p:txBody>
      </p:sp>
      <p:sp>
        <p:nvSpPr>
          <p:cNvPr id="18" name="Fußzeilenplatzhalter 3"/>
          <p:cNvSpPr txBox="1">
            <a:spLocks/>
          </p:cNvSpPr>
          <p:nvPr/>
        </p:nvSpPr>
        <p:spPr>
          <a:xfrm>
            <a:off x="5257313" y="4869981"/>
            <a:ext cx="3203696" cy="12821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de-CH"/>
            </a:defPPr>
            <a:lvl1pPr algn="l" rtl="0" eaLnBrk="0" fontAlgn="base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  <a:defRPr sz="9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9pPr>
          </a:lstStyle>
          <a:p>
            <a:pPr>
              <a:lnSpc>
                <a:spcPts val="750"/>
              </a:lnSpc>
              <a:spcBef>
                <a:spcPts val="0"/>
              </a:spcBef>
              <a:spcAft>
                <a:spcPts val="0"/>
              </a:spcAft>
            </a:pPr>
            <a:r>
              <a:rPr lang="de-CH" sz="900">
                <a:latin typeface="Arial" charset="0"/>
              </a:rPr>
              <a:t>[Titel der Präsentation], </a:t>
            </a:r>
            <a:r>
              <a:rPr lang="de-CH" sz="900" b="0">
                <a:latin typeface="Arial" charset="0"/>
              </a:rPr>
              <a:t>24. März 2023</a:t>
            </a:r>
          </a:p>
        </p:txBody>
      </p:sp>
      <p:sp>
        <p:nvSpPr>
          <p:cNvPr id="19" name="Textplatzhalter 2"/>
          <p:cNvSpPr txBox="1">
            <a:spLocks/>
          </p:cNvSpPr>
          <p:nvPr/>
        </p:nvSpPr>
        <p:spPr>
          <a:xfrm>
            <a:off x="1298317" y="4754531"/>
            <a:ext cx="3865708" cy="115449"/>
          </a:xfrm>
          <a:prstGeom prst="rect">
            <a:avLst/>
          </a:prstGeom>
        </p:spPr>
        <p:txBody>
          <a:bodyPr lIns="0" tIns="0" rIns="0" bIns="0"/>
          <a:lstStyle>
            <a:lvl1pPr marL="0" indent="0" algn="l" rtl="0" eaLnBrk="1" fontAlgn="base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9875" algn="l" rtl="0" eaLnBrk="1" fontAlgn="base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2pPr>
            <a:lvl3pPr marL="806450" indent="-268288" algn="l" rtl="0" eaLnBrk="1" fontAlgn="base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076325" indent="-269875" algn="l" rtl="0" eaLnBrk="1" fontAlgn="base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4pPr>
            <a:lvl5pPr marL="1344613" indent="-268288" algn="l" rtl="0" eaLnBrk="1" fontAlgn="base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ts val="750"/>
              </a:lnSpc>
              <a:spcBef>
                <a:spcPts val="0"/>
              </a:spcBef>
              <a:spcAft>
                <a:spcPts val="0"/>
              </a:spcAft>
            </a:pPr>
            <a:r>
              <a:rPr lang="de-CH" sz="900" b="0">
                <a:latin typeface="Arial" charset="0"/>
              </a:rPr>
              <a:t> </a:t>
            </a:r>
            <a:endParaRPr lang="de-CH" sz="900" b="0" dirty="0">
              <a:latin typeface="Arial" charset="0"/>
            </a:endParaRPr>
          </a:p>
          <a:p>
            <a:pPr marL="0" marR="0" lvl="0" indent="0" algn="l" defTabSz="685800" rtl="0" eaLnBrk="0" fontAlgn="base" latinLnBrk="0" hangingPunct="0">
              <a:lnSpc>
                <a:spcPts val="75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CH" sz="900" b="1" baseline="0" dirty="0">
              <a:latin typeface="Arial" charset="0"/>
            </a:endParaRPr>
          </a:p>
        </p:txBody>
      </p:sp>
      <p:pic>
        <p:nvPicPr>
          <p:cNvPr id="14" name="Wappen" descr="Wappen">
            <a:extLst>
              <a:ext uri="{FF2B5EF4-FFF2-40B4-BE49-F238E27FC236}">
                <a16:creationId xmlns:a16="http://schemas.microsoft.com/office/drawing/2014/main" id="{640F9599-900F-4E74-862E-02F475800C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" t="4402" r="84985" b="43721"/>
          <a:stretch/>
        </p:blipFill>
        <p:spPr>
          <a:xfrm>
            <a:off x="360000" y="270000"/>
            <a:ext cx="213230" cy="2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26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95" r:id="rId3"/>
    <p:sldLayoutId id="2147483826" r:id="rId4"/>
    <p:sldLayoutId id="2147483825" r:id="rId5"/>
    <p:sldLayoutId id="2147483666" r:id="rId6"/>
    <p:sldLayoutId id="2147483824" r:id="rId7"/>
    <p:sldLayoutId id="2147483827" r:id="rId8"/>
    <p:sldLayoutId id="2147483828" r:id="rId9"/>
    <p:sldLayoutId id="2147483729" r:id="rId10"/>
    <p:sldLayoutId id="2147483829" r:id="rId11"/>
    <p:sldLayoutId id="2147483832" r:id="rId12"/>
    <p:sldLayoutId id="2147483831" r:id="rId13"/>
    <p:sldLayoutId id="2147483830" r:id="rId14"/>
    <p:sldLayoutId id="2147483681" r:id="rId15"/>
    <p:sldLayoutId id="2147483747" r:id="rId16"/>
    <p:sldLayoutId id="2147483660" r:id="rId17"/>
    <p:sldLayoutId id="2147483652" r:id="rId18"/>
    <p:sldLayoutId id="2147483654" r:id="rId19"/>
    <p:sldLayoutId id="2147483760" r:id="rId20"/>
    <p:sldLayoutId id="2147483670" r:id="rId21"/>
    <p:sldLayoutId id="2147483745" r:id="rId22"/>
    <p:sldLayoutId id="2147483685" r:id="rId23"/>
    <p:sldLayoutId id="2147483741" r:id="rId24"/>
    <p:sldLayoutId id="2147483850" r:id="rId25"/>
    <p:sldLayoutId id="2147483836" r:id="rId26"/>
    <p:sldLayoutId id="2147483834" r:id="rId27"/>
    <p:sldLayoutId id="2147483835" r:id="rId28"/>
    <p:sldLayoutId id="2147483675" r:id="rId29"/>
    <p:sldLayoutId id="2147483673" r:id="rId30"/>
    <p:sldLayoutId id="2147483674" r:id="rId31"/>
    <p:sldLayoutId id="2147483676" r:id="rId32"/>
    <p:sldLayoutId id="2147483731" r:id="rId33"/>
    <p:sldLayoutId id="2147483672" r:id="rId34"/>
    <p:sldLayoutId id="2147483682" r:id="rId35"/>
    <p:sldLayoutId id="2147483683" r:id="rId36"/>
    <p:sldLayoutId id="2147483846" r:id="rId37"/>
    <p:sldLayoutId id="2147483678" r:id="rId38"/>
    <p:sldLayoutId id="2147483736" r:id="rId39"/>
    <p:sldLayoutId id="2147483679" r:id="rId40"/>
    <p:sldLayoutId id="2147483740" r:id="rId41"/>
    <p:sldLayoutId id="2147483680" r:id="rId42"/>
    <p:sldLayoutId id="2147483667" r:id="rId43"/>
    <p:sldLayoutId id="2147483743" r:id="rId44"/>
    <p:sldLayoutId id="2147483668" r:id="rId45"/>
    <p:sldLayoutId id="2147483671" r:id="rId46"/>
    <p:sldLayoutId id="2147483669" r:id="rId47"/>
    <p:sldLayoutId id="2147483684" r:id="rId48"/>
    <p:sldLayoutId id="2147483833" r:id="rId49"/>
    <p:sldLayoutId id="2147483733" r:id="rId50"/>
    <p:sldLayoutId id="2147483662" r:id="rId51"/>
    <p:sldLayoutId id="2147483663" r:id="rId52"/>
  </p:sldLayoutIdLst>
  <p:hf hdr="0" dt="0"/>
  <p:txStyles>
    <p:titleStyle>
      <a:lvl1pPr algn="l" rtl="0" eaLnBrk="1" fontAlgn="base" hangingPunct="1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rgbClr val="3366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201216" indent="-201216" algn="l" rtl="0" eaLnBrk="1" fontAlgn="base" hangingPunct="1">
        <a:lnSpc>
          <a:spcPts val="1950"/>
        </a:lnSpc>
        <a:spcBef>
          <a:spcPts val="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defRPr sz="1575">
          <a:solidFill>
            <a:schemeClr val="tx1"/>
          </a:solidFill>
          <a:latin typeface="+mn-lt"/>
          <a:ea typeface="+mn-ea"/>
          <a:cs typeface="+mn-cs"/>
        </a:defRPr>
      </a:lvl1pPr>
      <a:lvl2pPr marL="403622" indent="-202406" algn="l" rtl="0" eaLnBrk="1" fontAlgn="base" hangingPunct="1">
        <a:lnSpc>
          <a:spcPts val="1950"/>
        </a:lnSpc>
        <a:spcBef>
          <a:spcPts val="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defRPr sz="1575">
          <a:solidFill>
            <a:schemeClr val="tx1"/>
          </a:solidFill>
          <a:latin typeface="+mn-lt"/>
        </a:defRPr>
      </a:lvl2pPr>
      <a:lvl3pPr marL="604838" indent="-201216" algn="l" rtl="0" eaLnBrk="1" fontAlgn="base" hangingPunct="1">
        <a:lnSpc>
          <a:spcPts val="1950"/>
        </a:lnSpc>
        <a:spcBef>
          <a:spcPts val="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defRPr sz="1575">
          <a:solidFill>
            <a:schemeClr val="tx1"/>
          </a:solidFill>
          <a:latin typeface="+mn-lt"/>
        </a:defRPr>
      </a:lvl3pPr>
      <a:lvl4pPr marL="807244" indent="-202406" algn="l" rtl="0" eaLnBrk="1" fontAlgn="base" hangingPunct="1">
        <a:lnSpc>
          <a:spcPts val="1950"/>
        </a:lnSpc>
        <a:spcBef>
          <a:spcPts val="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defRPr sz="1575">
          <a:solidFill>
            <a:schemeClr val="tx1"/>
          </a:solidFill>
          <a:latin typeface="+mn-lt"/>
        </a:defRPr>
      </a:lvl4pPr>
      <a:lvl5pPr marL="1008460" indent="-201216" algn="l" rtl="0" eaLnBrk="1" fontAlgn="base" hangingPunct="1">
        <a:lnSpc>
          <a:spcPts val="1950"/>
        </a:lnSpc>
        <a:spcBef>
          <a:spcPts val="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defRPr sz="1575">
          <a:solidFill>
            <a:schemeClr val="tx1"/>
          </a:solidFill>
          <a:latin typeface="+mn-lt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rgbClr val="DDDDDD"/>
        </a:buClr>
        <a:buChar char="•"/>
        <a:defRPr sz="1575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rgbClr val="DDDDDD"/>
        </a:buClr>
        <a:buChar char="•"/>
        <a:defRPr sz="1575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rgbClr val="DDDDDD"/>
        </a:buClr>
        <a:buChar char="•"/>
        <a:defRPr sz="1575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rgbClr val="DDDDDD"/>
        </a:buClr>
        <a:buChar char="•"/>
        <a:defRPr sz="1575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4" pos="226" userDrawn="1">
          <p15:clr>
            <a:srgbClr val="F26B43"/>
          </p15:clr>
        </p15:guide>
        <p15:guide id="15" orient="horz" pos="2958" userDrawn="1">
          <p15:clr>
            <a:srgbClr val="F26B43"/>
          </p15:clr>
        </p15:guide>
        <p15:guide id="16" pos="5534" userDrawn="1">
          <p15:clr>
            <a:srgbClr val="F26B43"/>
          </p15:clr>
        </p15:guide>
        <p15:guide id="17" orient="horz" pos="3117" userDrawn="1">
          <p15:clr>
            <a:srgbClr val="F26B43"/>
          </p15:clr>
        </p15:guide>
        <p15:guide id="18" orient="horz" pos="169" userDrawn="1">
          <p15:clr>
            <a:srgbClr val="F26B43"/>
          </p15:clr>
        </p15:guide>
        <p15:guide id="19" pos="816" userDrawn="1">
          <p15:clr>
            <a:srgbClr val="F26B43"/>
          </p15:clr>
        </p15:guide>
        <p15:guide id="20" orient="horz" pos="2822" userDrawn="1">
          <p15:clr>
            <a:srgbClr val="F26B43"/>
          </p15:clr>
        </p15:guide>
        <p15:guide id="21" orient="horz" pos="690" userDrawn="1">
          <p15:clr>
            <a:srgbClr val="F26B43"/>
          </p15:clr>
        </p15:guide>
        <p15:guide id="22" orient="horz" pos="2527" userDrawn="1">
          <p15:clr>
            <a:srgbClr val="F26B43"/>
          </p15:clr>
        </p15:guide>
        <p15:guide id="23" orient="horz" pos="1620" userDrawn="1">
          <p15:clr>
            <a:srgbClr val="F26B43"/>
          </p15:clr>
        </p15:guide>
        <p15:guide id="24" pos="331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Titel"/>
          <p:cNvSpPr>
            <a:spLocks noGrp="1" noChangeArrowheads="1"/>
          </p:cNvSpPr>
          <p:nvPr>
            <p:ph type="title"/>
          </p:nvPr>
        </p:nvSpPr>
        <p:spPr bwMode="auto">
          <a:xfrm>
            <a:off x="1295400" y="201600"/>
            <a:ext cx="7489825" cy="872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noProof="0"/>
              <a:t>Titel durch Klicken hinzufügen</a:t>
            </a:r>
          </a:p>
        </p:txBody>
      </p:sp>
      <p:sp>
        <p:nvSpPr>
          <p:cNvPr id="3" name="Rechteck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095375"/>
            <a:ext cx="9144000" cy="404812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8328627" y="4755374"/>
            <a:ext cx="445214" cy="13619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45720" rtlCol="0" anchor="t"/>
          <a:lstStyle>
            <a:lvl1pPr algn="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052" name="Rectangle 2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95400" y="1248966"/>
            <a:ext cx="7488600" cy="3233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noProof="0"/>
              <a:t>Text durch Klicken hinzufügen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 </a:t>
            </a:r>
          </a:p>
        </p:txBody>
      </p:sp>
      <p:sp>
        <p:nvSpPr>
          <p:cNvPr id="1064" name="Line 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95399" y="4697379"/>
            <a:ext cx="750316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CH" sz="1800" dirty="0"/>
          </a:p>
        </p:txBody>
      </p:sp>
      <p:sp>
        <p:nvSpPr>
          <p:cNvPr id="11" name="Textplatzhalter 2"/>
          <p:cNvSpPr txBox="1">
            <a:spLocks/>
          </p:cNvSpPr>
          <p:nvPr/>
        </p:nvSpPr>
        <p:spPr>
          <a:xfrm>
            <a:off x="1289600" y="4858689"/>
            <a:ext cx="3871673" cy="141318"/>
          </a:xfrm>
          <a:prstGeom prst="rect">
            <a:avLst/>
          </a:prstGeom>
        </p:spPr>
        <p:txBody>
          <a:bodyPr lIns="0" tIns="0" rIns="0" bIns="0"/>
          <a:lstStyle>
            <a:lvl1pPr marL="0" indent="0" algn="l" rtl="0" eaLnBrk="1" fontAlgn="base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9875" algn="l" rtl="0" eaLnBrk="1" fontAlgn="base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2pPr>
            <a:lvl3pPr marL="806450" indent="-268288" algn="l" rtl="0" eaLnBrk="1" fontAlgn="base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076325" indent="-269875" algn="l" rtl="0" eaLnBrk="1" fontAlgn="base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4pPr>
            <a:lvl5pPr marL="1344613" indent="-268288" algn="l" rtl="0" eaLnBrk="1" fontAlgn="base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ts val="12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CH" sz="900" b="1">
                <a:solidFill>
                  <a:schemeClr val="bg1"/>
                </a:solidFill>
                <a:latin typeface="Arial" charset="0"/>
              </a:rPr>
              <a:t> </a:t>
            </a:r>
          </a:p>
          <a:p>
            <a:pPr marL="0" marR="0" lvl="0" indent="0" algn="l" defTabSz="685800" rtl="0" eaLnBrk="0" fontAlgn="base" latinLnBrk="0" hangingPunct="0">
              <a:lnSpc>
                <a:spcPts val="12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CH" sz="900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" name="Fußzeilenplatzhalter 3"/>
          <p:cNvSpPr txBox="1">
            <a:spLocks/>
          </p:cNvSpPr>
          <p:nvPr/>
        </p:nvSpPr>
        <p:spPr>
          <a:xfrm>
            <a:off x="5249780" y="4755175"/>
            <a:ext cx="3211230" cy="129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de-CH"/>
            </a:defPPr>
            <a:lvl1pPr algn="l" rtl="0" eaLnBrk="0" fontAlgn="base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  <a:defRPr sz="9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ts val="12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/>
          </a:p>
        </p:txBody>
      </p:sp>
      <p:sp>
        <p:nvSpPr>
          <p:cNvPr id="18" name="Fußzeilenplatzhalter 3"/>
          <p:cNvSpPr txBox="1">
            <a:spLocks/>
          </p:cNvSpPr>
          <p:nvPr/>
        </p:nvSpPr>
        <p:spPr>
          <a:xfrm>
            <a:off x="5249779" y="4869981"/>
            <a:ext cx="3211231" cy="12330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de-CH"/>
            </a:defPPr>
            <a:lvl1pPr algn="l" rtl="0" eaLnBrk="0" fontAlgn="base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  <a:defRPr sz="9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9pPr>
          </a:lstStyle>
          <a:p>
            <a:pPr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lang="de-CH" sz="900">
                <a:solidFill>
                  <a:schemeClr val="bg1"/>
                </a:solidFill>
                <a:latin typeface="Arial" charset="0"/>
              </a:rPr>
              <a:t>[Titel der Präsentation], </a:t>
            </a:r>
            <a:r>
              <a:rPr lang="de-CH" sz="900" b="0">
                <a:solidFill>
                  <a:schemeClr val="bg1"/>
                </a:solidFill>
                <a:latin typeface="Arial" charset="0"/>
              </a:rPr>
              <a:t>24. März 2023</a:t>
            </a:r>
          </a:p>
        </p:txBody>
      </p:sp>
      <p:sp>
        <p:nvSpPr>
          <p:cNvPr id="19" name="Textplatzhalter 2"/>
          <p:cNvSpPr txBox="1">
            <a:spLocks/>
          </p:cNvSpPr>
          <p:nvPr/>
        </p:nvSpPr>
        <p:spPr>
          <a:xfrm>
            <a:off x="1289599" y="4743133"/>
            <a:ext cx="3871673" cy="141318"/>
          </a:xfrm>
          <a:prstGeom prst="rect">
            <a:avLst/>
          </a:prstGeom>
        </p:spPr>
        <p:txBody>
          <a:bodyPr lIns="0" tIns="0" rIns="0" bIns="0"/>
          <a:lstStyle>
            <a:lvl1pPr marL="0" indent="0" algn="l" rtl="0" eaLnBrk="1" fontAlgn="base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9875" algn="l" rtl="0" eaLnBrk="1" fontAlgn="base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2pPr>
            <a:lvl3pPr marL="806450" indent="-268288" algn="l" rtl="0" eaLnBrk="1" fontAlgn="base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076325" indent="-269875" algn="l" rtl="0" eaLnBrk="1" fontAlgn="base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4pPr>
            <a:lvl5pPr marL="1344613" indent="-268288" algn="l" rtl="0" eaLnBrk="1" fontAlgn="base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ts val="12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CH" sz="900" b="0">
                <a:solidFill>
                  <a:schemeClr val="bg1"/>
                </a:solidFill>
                <a:latin typeface="Arial" charset="0"/>
              </a:rPr>
              <a:t> </a:t>
            </a:r>
          </a:p>
        </p:txBody>
      </p:sp>
      <p:pic>
        <p:nvPicPr>
          <p:cNvPr id="14" name="Wappen" descr="Wappen">
            <a:extLst>
              <a:ext uri="{FF2B5EF4-FFF2-40B4-BE49-F238E27FC236}">
                <a16:creationId xmlns:a16="http://schemas.microsoft.com/office/drawing/2014/main" id="{29CCE2D1-60D9-4F45-BE5E-E5B02C8CE6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" t="4402" r="84985" b="43721"/>
          <a:stretch/>
        </p:blipFill>
        <p:spPr>
          <a:xfrm>
            <a:off x="360000" y="270000"/>
            <a:ext cx="213230" cy="2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4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838" r:id="rId4"/>
    <p:sldLayoutId id="2147483837" r:id="rId5"/>
    <p:sldLayoutId id="2147483791" r:id="rId6"/>
    <p:sldLayoutId id="2147483840" r:id="rId7"/>
    <p:sldLayoutId id="2147483839" r:id="rId8"/>
    <p:sldLayoutId id="2147483792" r:id="rId9"/>
    <p:sldLayoutId id="2147483847" r:id="rId10"/>
    <p:sldLayoutId id="2147483848" r:id="rId11"/>
    <p:sldLayoutId id="2147483849" r:id="rId12"/>
    <p:sldLayoutId id="2147483793" r:id="rId13"/>
    <p:sldLayoutId id="2147483794" r:id="rId14"/>
    <p:sldLayoutId id="2147483797" r:id="rId15"/>
    <p:sldLayoutId id="2147483798" r:id="rId16"/>
    <p:sldLayoutId id="2147483795" r:id="rId17"/>
    <p:sldLayoutId id="2147483796" r:id="rId18"/>
    <p:sldLayoutId id="2147483799" r:id="rId19"/>
    <p:sldLayoutId id="2147483800" r:id="rId20"/>
    <p:sldLayoutId id="2147483801" r:id="rId21"/>
    <p:sldLayoutId id="2147483802" r:id="rId22"/>
    <p:sldLayoutId id="2147483851" r:id="rId23"/>
    <p:sldLayoutId id="2147483842" r:id="rId24"/>
    <p:sldLayoutId id="2147483841" r:id="rId25"/>
    <p:sldLayoutId id="2147483843" r:id="rId26"/>
    <p:sldLayoutId id="2147483803" r:id="rId27"/>
    <p:sldLayoutId id="2147483804" r:id="rId28"/>
    <p:sldLayoutId id="2147483805" r:id="rId29"/>
    <p:sldLayoutId id="2147483806" r:id="rId30"/>
    <p:sldLayoutId id="2147483807" r:id="rId31"/>
    <p:sldLayoutId id="2147483808" r:id="rId32"/>
    <p:sldLayoutId id="2147483809" r:id="rId33"/>
    <p:sldLayoutId id="2147483845" r:id="rId34"/>
    <p:sldLayoutId id="2147483810" r:id="rId35"/>
    <p:sldLayoutId id="2147483811" r:id="rId36"/>
    <p:sldLayoutId id="2147483812" r:id="rId37"/>
    <p:sldLayoutId id="2147483813" r:id="rId38"/>
    <p:sldLayoutId id="2147483814" r:id="rId39"/>
    <p:sldLayoutId id="2147483815" r:id="rId40"/>
    <p:sldLayoutId id="2147483816" r:id="rId41"/>
    <p:sldLayoutId id="2147483817" r:id="rId42"/>
    <p:sldLayoutId id="2147483818" r:id="rId43"/>
    <p:sldLayoutId id="2147483819" r:id="rId44"/>
    <p:sldLayoutId id="2147483820" r:id="rId45"/>
    <p:sldLayoutId id="2147483844" r:id="rId46"/>
    <p:sldLayoutId id="2147483821" r:id="rId47"/>
    <p:sldLayoutId id="2147483822" r:id="rId48"/>
    <p:sldLayoutId id="2147483823" r:id="rId49"/>
  </p:sldLayoutIdLst>
  <p:hf hdr="0" dt="0"/>
  <p:txStyles>
    <p:titleStyle>
      <a:lvl1pPr algn="l" rtl="0" eaLnBrk="1" fontAlgn="base" hangingPunct="1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201216" indent="-201216" algn="l" rtl="0" eaLnBrk="1" fontAlgn="base" hangingPunct="1">
        <a:lnSpc>
          <a:spcPts val="2600"/>
        </a:lnSpc>
        <a:spcBef>
          <a:spcPts val="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2100">
          <a:solidFill>
            <a:schemeClr val="bg1"/>
          </a:solidFill>
          <a:latin typeface="+mn-lt"/>
          <a:ea typeface="+mn-ea"/>
          <a:cs typeface="+mn-cs"/>
        </a:defRPr>
      </a:lvl1pPr>
      <a:lvl2pPr marL="403622" indent="-202406" algn="l" rtl="0" eaLnBrk="1" fontAlgn="base" hangingPunct="1">
        <a:lnSpc>
          <a:spcPts val="2600"/>
        </a:lnSpc>
        <a:spcBef>
          <a:spcPts val="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2100">
          <a:solidFill>
            <a:schemeClr val="bg1"/>
          </a:solidFill>
          <a:latin typeface="+mn-lt"/>
        </a:defRPr>
      </a:lvl2pPr>
      <a:lvl3pPr marL="604838" indent="-201216" algn="l" rtl="0" eaLnBrk="1" fontAlgn="base" hangingPunct="1">
        <a:lnSpc>
          <a:spcPts val="2600"/>
        </a:lnSpc>
        <a:spcBef>
          <a:spcPts val="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2100">
          <a:solidFill>
            <a:schemeClr val="bg1"/>
          </a:solidFill>
          <a:latin typeface="+mn-lt"/>
        </a:defRPr>
      </a:lvl3pPr>
      <a:lvl4pPr marL="807244" indent="-202406" algn="l" rtl="0" eaLnBrk="1" fontAlgn="base" hangingPunct="1">
        <a:lnSpc>
          <a:spcPts val="2600"/>
        </a:lnSpc>
        <a:spcBef>
          <a:spcPts val="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2100">
          <a:solidFill>
            <a:schemeClr val="bg1"/>
          </a:solidFill>
          <a:latin typeface="+mn-lt"/>
        </a:defRPr>
      </a:lvl4pPr>
      <a:lvl5pPr marL="1008460" indent="-201216" algn="l" rtl="0" eaLnBrk="1" fontAlgn="base" hangingPunct="1">
        <a:lnSpc>
          <a:spcPts val="2600"/>
        </a:lnSpc>
        <a:spcBef>
          <a:spcPts val="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2100">
          <a:solidFill>
            <a:schemeClr val="bg1"/>
          </a:solidFill>
          <a:latin typeface="+mn-lt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rgbClr val="DDDDDD"/>
        </a:buClr>
        <a:buChar char="•"/>
        <a:defRPr sz="1575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rgbClr val="DDDDDD"/>
        </a:buClr>
        <a:buChar char="•"/>
        <a:defRPr sz="1575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rgbClr val="DDDDDD"/>
        </a:buClr>
        <a:buChar char="•"/>
        <a:defRPr sz="1575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rgbClr val="DDDDDD"/>
        </a:buClr>
        <a:buChar char="•"/>
        <a:defRPr sz="1575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26" userDrawn="1">
          <p15:clr>
            <a:srgbClr val="F26B43"/>
          </p15:clr>
        </p15:guide>
        <p15:guide id="3" orient="horz" pos="2958" userDrawn="1">
          <p15:clr>
            <a:srgbClr val="F26B43"/>
          </p15:clr>
        </p15:guide>
        <p15:guide id="5" pos="5534" userDrawn="1">
          <p15:clr>
            <a:srgbClr val="F26B43"/>
          </p15:clr>
        </p15:guide>
        <p15:guide id="7" orient="horz" pos="3117" userDrawn="1">
          <p15:clr>
            <a:srgbClr val="F26B43"/>
          </p15:clr>
        </p15:guide>
        <p15:guide id="8" orient="horz" pos="174" userDrawn="1">
          <p15:clr>
            <a:srgbClr val="F26B43"/>
          </p15:clr>
        </p15:guide>
        <p15:guide id="9" pos="816" userDrawn="1">
          <p15:clr>
            <a:srgbClr val="F26B43"/>
          </p15:clr>
        </p15:guide>
        <p15:guide id="10" orient="horz" pos="2822" userDrawn="1">
          <p15:clr>
            <a:srgbClr val="F26B43"/>
          </p15:clr>
        </p15:guide>
        <p15:guide id="11" orient="horz" pos="690" userDrawn="1">
          <p15:clr>
            <a:srgbClr val="F26B43"/>
          </p15:clr>
        </p15:guide>
        <p15:guide id="12" orient="horz" pos="2522" userDrawn="1">
          <p15:clr>
            <a:srgbClr val="F26B43"/>
          </p15:clr>
        </p15:guide>
        <p15:guide id="13" orient="horz" pos="1620" userDrawn="1">
          <p15:clr>
            <a:srgbClr val="F26B43"/>
          </p15:clr>
        </p15:guide>
        <p15:guide id="14" orient="horz" pos="781" userDrawn="1">
          <p15:clr>
            <a:srgbClr val="F26B43"/>
          </p15:clr>
        </p15:guide>
        <p15:guide id="15" pos="331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64.226.69.64/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BC1F14B8-4624-413B-9B02-EE6BE2C09113}"/>
              </a:ext>
            </a:extLst>
          </p:cNvPr>
          <p:cNvSpPr/>
          <p:nvPr/>
        </p:nvSpPr>
        <p:spPr>
          <a:xfrm>
            <a:off x="1310185" y="1102032"/>
            <a:ext cx="7833815" cy="2214563"/>
          </a:xfrm>
          <a:prstGeom prst="rect">
            <a:avLst/>
          </a:prstGeom>
          <a:solidFill>
            <a:srgbClr val="0096E2"/>
          </a:solidFill>
          <a:ln>
            <a:solidFill>
              <a:srgbClr val="0096E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2100" dirty="0">
              <a:solidFill>
                <a:srgbClr val="0096E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C82F29C-92DE-4BDB-9FF4-408DB2EE7A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sz="4800" dirty="0">
                <a:effectLst/>
                <a:latin typeface="Arial"/>
                <a:ea typeface="Calibri" panose="020F0502020204030204" pitchFamily="34" charset="0"/>
                <a:cs typeface="Arial"/>
              </a:rPr>
              <a:t>AI-Chatbot, als Co-Pilot </a:t>
            </a:r>
            <a:br>
              <a:rPr lang="de-CH" sz="4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</a:br>
            <a:endParaRPr lang="de-CH" sz="48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E44D453-9613-4688-A006-162BDC6D62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CH" sz="2800" dirty="0">
                <a:effectLst/>
                <a:latin typeface="Arial"/>
                <a:ea typeface="Calibri" panose="020F0502020204030204" pitchFamily="34" charset="0"/>
                <a:cs typeface="Arial"/>
              </a:rPr>
              <a:t>für die </a:t>
            </a:r>
            <a:r>
              <a:rPr lang="de-CH" sz="2800" dirty="0">
                <a:latin typeface="Arial"/>
                <a:ea typeface="Calibri" panose="020F0502020204030204" pitchFamily="34" charset="0"/>
                <a:cs typeface="Arial"/>
              </a:rPr>
              <a:t>Mitarbeitenden der</a:t>
            </a:r>
            <a:r>
              <a:rPr lang="de-CH" sz="2800" dirty="0">
                <a:effectLst/>
                <a:latin typeface="Arial"/>
                <a:ea typeface="Calibri" panose="020F0502020204030204" pitchFamily="34" charset="0"/>
                <a:cs typeface="Arial"/>
              </a:rPr>
              <a:t> 1. Säule (AHV/IV)</a:t>
            </a:r>
            <a:endParaRPr lang="de-CH" sz="2800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9B6AE11A-AAF8-4BB5-B180-321E55D46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55" t="4750" r="18902" b="3502"/>
          <a:stretch/>
        </p:blipFill>
        <p:spPr>
          <a:xfrm>
            <a:off x="3877762" y="1095375"/>
            <a:ext cx="2748668" cy="222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67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6CBC6DF9-E16F-40CA-8EC8-88D2A7A72BE9}"/>
              </a:ext>
            </a:extLst>
          </p:cNvPr>
          <p:cNvSpPr/>
          <p:nvPr/>
        </p:nvSpPr>
        <p:spPr>
          <a:xfrm>
            <a:off x="852523" y="185630"/>
            <a:ext cx="3231339" cy="1292535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21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B44DBDE-5F46-4851-A4D8-BFB675D8F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3862"/>
            <a:ext cx="914400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829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BE1A88-47D8-476F-91FE-3EE128AC6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Ausgangslage &amp; Herausforderungen</a:t>
            </a:r>
          </a:p>
        </p:txBody>
      </p:sp>
      <p:pic>
        <p:nvPicPr>
          <p:cNvPr id="21" name="Bildplatzhalter 20">
            <a:extLst>
              <a:ext uri="{FF2B5EF4-FFF2-40B4-BE49-F238E27FC236}">
                <a16:creationId xmlns:a16="http://schemas.microsoft.com/office/drawing/2014/main" id="{11F0D47F-8C5D-4983-B5F3-FAC72DE65E3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t="10571" b="10571"/>
          <a:stretch>
            <a:fillRect/>
          </a:stretch>
        </p:blipFill>
        <p:spPr/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DF77A0D-E84B-4FE2-8605-547E1412679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64B7646-025A-4B0F-BBDC-B3957526149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58E61A3-8D9F-4018-AFF7-07A3836E386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7521C42-F71B-4CF3-9992-7AFE807C7A9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723A41D-A513-481D-B58E-59D1CE83F14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EAAE946-63FE-4EAE-AF09-1DDA8EBA2D4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1377C01-E921-44FA-9CC6-63217F36BAB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12FF25FE-FB3E-4FB6-894F-8679F3F8A44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2A94F70D-E602-4ACC-8F5D-DD4F47AC8C6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de-CH" dirty="0"/>
              <a:t>Keine Trainingsdaten </a:t>
            </a:r>
            <a:r>
              <a:rPr lang="de-CH" dirty="0">
                <a:sym typeface="Wingdings" panose="05000000000000000000" pitchFamily="2" charset="2"/>
              </a:rPr>
              <a:t></a:t>
            </a:r>
            <a:endParaRPr lang="de-CH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F7DEDC3D-0946-4367-9E50-1364B7EA7E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de-CH" dirty="0"/>
              <a:t>Null Fehlertoleranz </a:t>
            </a:r>
            <a:r>
              <a:rPr lang="de-CH" dirty="0">
                <a:sym typeface="Wingdings" panose="05000000000000000000" pitchFamily="2" charset="2"/>
              </a:rPr>
              <a:t></a:t>
            </a:r>
            <a:endParaRPr lang="de-CH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D859BC0-ED2B-4580-96A6-E9AB46D2781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de-CH" dirty="0"/>
              <a:t>130’000 Anfragen pro Jahr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5AE8B34B-2A1C-4961-A311-D86E1736637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de-CH" dirty="0"/>
              <a:t>EAK 300’000 Kunden</a:t>
            </a:r>
          </a:p>
        </p:txBody>
      </p:sp>
      <p:pic>
        <p:nvPicPr>
          <p:cNvPr id="23" name="Bildplatzhalter 22">
            <a:extLst>
              <a:ext uri="{FF2B5EF4-FFF2-40B4-BE49-F238E27FC236}">
                <a16:creationId xmlns:a16="http://schemas.microsoft.com/office/drawing/2014/main" id="{C1CB341C-7F94-4BC8-BC32-E4B12EE9D829}"/>
              </a:ext>
            </a:extLst>
          </p:cNvPr>
          <p:cNvPicPr>
            <a:picLocks noGrp="1"/>
          </p:cNvPicPr>
          <p:nvPr>
            <p:ph type="pic" sz="quarter" idx="16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24" name="Bildplatzhalter 22">
            <a:extLst>
              <a:ext uri="{FF2B5EF4-FFF2-40B4-BE49-F238E27FC236}">
                <a16:creationId xmlns:a16="http://schemas.microsoft.com/office/drawing/2014/main" id="{85E674D3-B916-43B7-8FF3-C70365E342FC}"/>
              </a:ext>
            </a:extLst>
          </p:cNvPr>
          <p:cNvPicPr>
            <a:picLocks noGrp="1"/>
          </p:cNvPicPr>
          <p:nvPr>
            <p:ph type="pic" sz="quarter" idx="18"/>
          </p:nvPr>
        </p:nvPicPr>
        <p:blipFill>
          <a:blip r:embed="rId5"/>
          <a:srcRect t="235" b="235"/>
          <a:stretch>
            <a:fillRect/>
          </a:stretch>
        </p:blipFill>
        <p:spPr bwMode="auto">
          <a:xfrm>
            <a:off x="1416050" y="2865438"/>
            <a:ext cx="3381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" name="Bildplatzhalter 35">
            <a:extLst>
              <a:ext uri="{FF2B5EF4-FFF2-40B4-BE49-F238E27FC236}">
                <a16:creationId xmlns:a16="http://schemas.microsoft.com/office/drawing/2014/main" id="{68445924-1D75-42A4-B0BC-7240064A27E8}"/>
              </a:ext>
            </a:extLst>
          </p:cNvPr>
          <p:cNvPicPr>
            <a:picLocks noGrp="1"/>
          </p:cNvPicPr>
          <p:nvPr>
            <p:ph type="pic" sz="quarter" idx="19"/>
          </p:nvPr>
        </p:nvPicPr>
        <p:blipFill>
          <a:blip r:embed="rId6"/>
          <a:srcRect/>
          <a:stretch>
            <a:fillRect/>
          </a:stretch>
        </p:blipFill>
        <p:spPr>
          <a:xfrm>
            <a:off x="1439863" y="3502025"/>
            <a:ext cx="338137" cy="338138"/>
          </a:xfrm>
        </p:spPr>
      </p:pic>
      <p:pic>
        <p:nvPicPr>
          <p:cNvPr id="26" name="Bildplatzhalter 20">
            <a:extLst>
              <a:ext uri="{FF2B5EF4-FFF2-40B4-BE49-F238E27FC236}">
                <a16:creationId xmlns:a16="http://schemas.microsoft.com/office/drawing/2014/main" id="{98F3622F-8600-4381-BFF3-463FAD35EE9B}"/>
              </a:ext>
            </a:extLst>
          </p:cNvPr>
          <p:cNvPicPr>
            <a:picLocks noGrp="1"/>
          </p:cNvPicPr>
          <p:nvPr>
            <p:ph type="pic" sz="quarter" idx="17"/>
          </p:nvPr>
        </p:nvPicPr>
        <p:blipFill>
          <a:blip r:embed="rId7"/>
          <a:srcRect/>
          <a:stretch>
            <a:fillRect/>
          </a:stretch>
        </p:blipFill>
        <p:spPr>
          <a:xfrm>
            <a:off x="1420813" y="2225675"/>
            <a:ext cx="338137" cy="338138"/>
          </a:xfrm>
        </p:spPr>
      </p:pic>
    </p:spTree>
    <p:extLst>
      <p:ext uri="{BB962C8B-B14F-4D97-AF65-F5344CB8AC3E}">
        <p14:creationId xmlns:p14="http://schemas.microsoft.com/office/powerpoint/2010/main" val="4118656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12098E-07B7-4A3E-B8D8-1C26732FC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Bot auf Basis von </a:t>
            </a:r>
            <a:r>
              <a:rPr lang="de-CH" dirty="0" err="1"/>
              <a:t>OpenAI</a:t>
            </a:r>
            <a:r>
              <a:rPr lang="de-CH" dirty="0"/>
              <a:t> GPT API</a:t>
            </a:r>
          </a:p>
        </p:txBody>
      </p:sp>
      <p:pic>
        <p:nvPicPr>
          <p:cNvPr id="21" name="Bildplatzhalter 20">
            <a:extLst>
              <a:ext uri="{FF2B5EF4-FFF2-40B4-BE49-F238E27FC236}">
                <a16:creationId xmlns:a16="http://schemas.microsoft.com/office/drawing/2014/main" id="{F7605B30-7963-4810-B5EF-5EB5BE312A0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0571" b="10571"/>
          <a:stretch>
            <a:fillRect/>
          </a:stretch>
        </p:blipFill>
        <p:spPr/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0366F97-E086-413A-9A64-B36AA78A9D8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37DB88A-7E07-406F-894B-8E8B70FF361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EBE964E-2CA6-460B-AAB5-FD3CF9EF5D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83458FA-96A3-40BD-935A-0FE548F6580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85F6A04-6FF2-48D3-B237-0FD58921DDE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CC0721F-6E74-4572-A39B-69291E12769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C1FADCF-5753-4140-B352-38E5BEB306C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B556765-DFCD-45A6-9168-BD8E0387941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1666346-2E2B-4257-9B79-00D61FAA8DF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de-CH" dirty="0"/>
              <a:t>Code generalisiert und Blueprint publiziert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1E8E656C-977B-4495-86B6-BB7836E0A46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de-CH" dirty="0"/>
              <a:t>GUIs entwickelt und App </a:t>
            </a:r>
            <a:r>
              <a:rPr lang="de-CH" dirty="0" err="1"/>
              <a:t>deployed</a:t>
            </a:r>
            <a:endParaRPr lang="de-CH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F793FE9-C63F-46DB-8ADB-98D0AAC5086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de-CH" dirty="0"/>
              <a:t>Modell angepasst mit Embeddings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C6947D9-F0CB-40E9-8F95-00448E3E6B6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de-CH" dirty="0" err="1"/>
              <a:t>Webscrape</a:t>
            </a:r>
            <a:r>
              <a:rPr lang="de-CH" dirty="0"/>
              <a:t> EAK, AHV/IV =&gt; Trainingsdaten</a:t>
            </a:r>
          </a:p>
        </p:txBody>
      </p:sp>
      <p:pic>
        <p:nvPicPr>
          <p:cNvPr id="23" name="Bildplatzhalter 22">
            <a:extLst>
              <a:ext uri="{FF2B5EF4-FFF2-40B4-BE49-F238E27FC236}">
                <a16:creationId xmlns:a16="http://schemas.microsoft.com/office/drawing/2014/main" id="{36111AFB-CC02-480B-AF81-9DF3EEA8568A}"/>
              </a:ext>
            </a:extLst>
          </p:cNvPr>
          <p:cNvPicPr>
            <a:picLocks noGrp="1"/>
          </p:cNvPicPr>
          <p:nvPr>
            <p:ph type="pic" sz="quarter" idx="16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24" name="Bildplatzhalter 22">
            <a:extLst>
              <a:ext uri="{FF2B5EF4-FFF2-40B4-BE49-F238E27FC236}">
                <a16:creationId xmlns:a16="http://schemas.microsoft.com/office/drawing/2014/main" id="{A2103B83-549D-4934-9AE4-6C93C6B8412E}"/>
              </a:ext>
            </a:extLst>
          </p:cNvPr>
          <p:cNvPicPr>
            <a:picLocks noGrp="1"/>
          </p:cNvPicPr>
          <p:nvPr>
            <p:ph type="pic" sz="quarter" idx="18"/>
          </p:nvPr>
        </p:nvPicPr>
        <p:blipFill>
          <a:blip r:embed="rId3"/>
          <a:srcRect t="235" b="235"/>
          <a:stretch>
            <a:fillRect/>
          </a:stretch>
        </p:blipFill>
        <p:spPr>
          <a:xfrm>
            <a:off x="1416050" y="2865438"/>
            <a:ext cx="338138" cy="336550"/>
          </a:xfrm>
        </p:spPr>
      </p:pic>
      <p:pic>
        <p:nvPicPr>
          <p:cNvPr id="25" name="Bildplatzhalter 22">
            <a:extLst>
              <a:ext uri="{FF2B5EF4-FFF2-40B4-BE49-F238E27FC236}">
                <a16:creationId xmlns:a16="http://schemas.microsoft.com/office/drawing/2014/main" id="{183BB1F6-6393-4C22-919E-CF36607B7176}"/>
              </a:ext>
            </a:extLst>
          </p:cNvPr>
          <p:cNvPicPr>
            <a:picLocks noGrp="1"/>
          </p:cNvPicPr>
          <p:nvPr>
            <p:ph type="pic" sz="quarter" idx="19"/>
          </p:nvPr>
        </p:nvPicPr>
        <p:blipFill>
          <a:blip r:embed="rId3"/>
          <a:srcRect/>
          <a:stretch>
            <a:fillRect/>
          </a:stretch>
        </p:blipFill>
        <p:spPr>
          <a:xfrm>
            <a:off x="1439863" y="3502025"/>
            <a:ext cx="338137" cy="338138"/>
          </a:xfrm>
        </p:spPr>
      </p:pic>
      <p:pic>
        <p:nvPicPr>
          <p:cNvPr id="26" name="Bildplatzhalter 22">
            <a:extLst>
              <a:ext uri="{FF2B5EF4-FFF2-40B4-BE49-F238E27FC236}">
                <a16:creationId xmlns:a16="http://schemas.microsoft.com/office/drawing/2014/main" id="{E9331716-3CD1-48C3-B402-AB4EF41FB707}"/>
              </a:ext>
            </a:extLst>
          </p:cNvPr>
          <p:cNvPicPr>
            <a:picLocks noGrp="1"/>
          </p:cNvPicPr>
          <p:nvPr>
            <p:ph type="pic" sz="quarter" idx="17"/>
          </p:nvPr>
        </p:nvPicPr>
        <p:blipFill>
          <a:blip r:embed="rId3"/>
          <a:srcRect/>
          <a:stretch>
            <a:fillRect/>
          </a:stretch>
        </p:blipFill>
        <p:spPr>
          <a:xfrm>
            <a:off x="1420813" y="2225675"/>
            <a:ext cx="338137" cy="338138"/>
          </a:xfrm>
        </p:spPr>
      </p:pic>
    </p:spTree>
    <p:extLst>
      <p:ext uri="{BB962C8B-B14F-4D97-AF65-F5344CB8AC3E}">
        <p14:creationId xmlns:p14="http://schemas.microsoft.com/office/powerpoint/2010/main" val="4154357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6CBC6DF9-E16F-40CA-8EC8-88D2A7A72BE9}"/>
              </a:ext>
            </a:extLst>
          </p:cNvPr>
          <p:cNvSpPr/>
          <p:nvPr/>
        </p:nvSpPr>
        <p:spPr>
          <a:xfrm>
            <a:off x="852523" y="185630"/>
            <a:ext cx="3231339" cy="1292535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21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D6C4F5D-3007-409B-8C71-E758F7BA32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06" r="14033"/>
          <a:stretch/>
        </p:blipFill>
        <p:spPr>
          <a:xfrm>
            <a:off x="453761" y="831897"/>
            <a:ext cx="4166365" cy="292306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3E0DB37-6402-4AE3-B0CD-E91DD5BA5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552" y="258500"/>
            <a:ext cx="2836927" cy="468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9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B5A68C-B56B-40CB-AAB5-A272ED64D7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0" y="2092100"/>
            <a:ext cx="6402805" cy="835548"/>
          </a:xfrm>
        </p:spPr>
        <p:txBody>
          <a:bodyPr/>
          <a:lstStyle/>
          <a:p>
            <a:r>
              <a:rPr lang="de-CH" dirty="0">
                <a:hlinkClick r:id="rId2"/>
              </a:rPr>
              <a:t>Demo AlpenHelfer </a:t>
            </a:r>
            <a:r>
              <a:rPr lang="de-CH" dirty="0"/>
              <a:t>*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5B85D301-4276-465E-BC2A-FEB9FD1CD0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95400" y="3760728"/>
            <a:ext cx="7489824" cy="1237605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de-CH" sz="1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*ChatGPT generierte den Namen</a:t>
            </a:r>
          </a:p>
        </p:txBody>
      </p:sp>
    </p:spTree>
    <p:extLst>
      <p:ext uri="{BB962C8B-B14F-4D97-AF65-F5344CB8AC3E}">
        <p14:creationId xmlns:p14="http://schemas.microsoft.com/office/powerpoint/2010/main" val="892541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6CBC6DF9-E16F-40CA-8EC8-88D2A7A72BE9}"/>
              </a:ext>
            </a:extLst>
          </p:cNvPr>
          <p:cNvSpPr/>
          <p:nvPr/>
        </p:nvSpPr>
        <p:spPr>
          <a:xfrm>
            <a:off x="852523" y="185630"/>
            <a:ext cx="3231339" cy="1292535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21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36BA8EE-B14F-4F05-B0CE-6E3FC01F6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012"/>
            <a:ext cx="914400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06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6CBC6DF9-E16F-40CA-8EC8-88D2A7A72BE9}"/>
              </a:ext>
            </a:extLst>
          </p:cNvPr>
          <p:cNvSpPr/>
          <p:nvPr/>
        </p:nvSpPr>
        <p:spPr>
          <a:xfrm>
            <a:off x="852523" y="185630"/>
            <a:ext cx="3231339" cy="1292535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21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5C056F9-61F5-48AA-8A47-AF90EA5C1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3076"/>
            <a:ext cx="9144000" cy="425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57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6CBC6DF9-E16F-40CA-8EC8-88D2A7A72BE9}"/>
              </a:ext>
            </a:extLst>
          </p:cNvPr>
          <p:cNvSpPr/>
          <p:nvPr/>
        </p:nvSpPr>
        <p:spPr>
          <a:xfrm>
            <a:off x="852523" y="185630"/>
            <a:ext cx="3231339" cy="1292535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21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FC09975-83D6-4035-B0E3-6B4D76CE2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581"/>
            <a:ext cx="9144000" cy="422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86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6CBC6DF9-E16F-40CA-8EC8-88D2A7A72BE9}"/>
              </a:ext>
            </a:extLst>
          </p:cNvPr>
          <p:cNvSpPr/>
          <p:nvPr/>
        </p:nvSpPr>
        <p:spPr>
          <a:xfrm>
            <a:off x="852523" y="185630"/>
            <a:ext cx="3231339" cy="1292535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21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D99FFDC-07FC-4A94-BFE0-CF20600DF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675"/>
            <a:ext cx="91440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51083"/>
      </p:ext>
    </p:extLst>
  </p:cSld>
  <p:clrMapOvr>
    <a:masterClrMapping/>
  </p:clrMapOvr>
</p:sld>
</file>

<file path=ppt/theme/theme1.xml><?xml version="1.0" encoding="utf-8"?>
<a:theme xmlns:a="http://schemas.openxmlformats.org/drawingml/2006/main" name="CD Bund BIT Master DE">
  <a:themeElements>
    <a:clrScheme name="BIT Master">
      <a:dk1>
        <a:srgbClr val="000000"/>
      </a:dk1>
      <a:lt1>
        <a:sysClr val="window" lastClr="FFFFFF"/>
      </a:lt1>
      <a:dk2>
        <a:srgbClr val="10314D"/>
      </a:dk2>
      <a:lt2>
        <a:srgbClr val="FFFFFF"/>
      </a:lt2>
      <a:accent1>
        <a:srgbClr val="3366CC"/>
      </a:accent1>
      <a:accent2>
        <a:srgbClr val="58585A"/>
      </a:accent2>
      <a:accent3>
        <a:srgbClr val="1FA3B7"/>
      </a:accent3>
      <a:accent4>
        <a:srgbClr val="10314D"/>
      </a:accent4>
      <a:accent5>
        <a:srgbClr val="ED6B64"/>
      </a:accent5>
      <a:accent6>
        <a:srgbClr val="FFCA5F"/>
      </a:accent6>
      <a:hlink>
        <a:srgbClr val="3366CC"/>
      </a:hlink>
      <a:folHlink>
        <a:srgbClr val="3366CC"/>
      </a:folHlink>
    </a:clrScheme>
    <a:fontScheme name="CDBUND-Master-v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100" dirty="0"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  <a:txDef>
      <a:spPr>
        <a:noFill/>
      </a:spPr>
      <a:bodyPr wrap="square" rtlCol="0">
        <a:spAutoFit/>
      </a:bodyPr>
      <a:lstStyle>
        <a:defPPr eaLnBrk="1" fontAlgn="auto" hangingPunct="1">
          <a:spcBef>
            <a:spcPts val="0"/>
          </a:spcBef>
          <a:spcAft>
            <a:spcPts val="0"/>
          </a:spcAft>
          <a:defRPr sz="2100" dirty="0">
            <a:solidFill>
              <a:prstClr val="black"/>
            </a:solidFill>
            <a:latin typeface="Arial"/>
          </a:defRPr>
        </a:defPPr>
      </a:lstStyle>
    </a:txDef>
  </a:objectDefaults>
  <a:extraClrSchemeLst>
    <a:extraClrScheme>
      <a:clrScheme name="CDBUND-Master-v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BUND-Master-v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BUND-Master-v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BUND-Master-v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BUND-Master-v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BUND-Master-v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DBUND-Master-v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DBUND-Master-v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DBUND-Master-v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DBUND-Master-v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DBUND-Master-v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DBUND-Master-v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DBUND-Master-v3 13">
        <a:dk1>
          <a:srgbClr val="000000"/>
        </a:dk1>
        <a:lt1>
          <a:srgbClr val="FFFFFF"/>
        </a:lt1>
        <a:dk2>
          <a:srgbClr val="44546A"/>
        </a:dk2>
        <a:lt2>
          <a:srgbClr val="E6E6E6"/>
        </a:lt2>
        <a:accent1>
          <a:srgbClr val="05A8AF"/>
        </a:accent1>
        <a:accent2>
          <a:srgbClr val="294171"/>
        </a:accent2>
        <a:accent3>
          <a:srgbClr val="F1E21A"/>
        </a:accent3>
        <a:accent4>
          <a:srgbClr val="E1AE3A"/>
        </a:accent4>
        <a:accent5>
          <a:srgbClr val="BB006A"/>
        </a:accent5>
        <a:accent6>
          <a:srgbClr val="939393"/>
        </a:accent6>
        <a:hlink>
          <a:srgbClr val="0563C1"/>
        </a:hlink>
        <a:folHlink>
          <a:srgbClr val="0563C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custClrLst>
    <a:custClr name="EFD Blau 80 %">
      <a:srgbClr val="6382BD"/>
    </a:custClr>
    <a:custClr name="Dunkelblau">
      <a:srgbClr val="10314D"/>
    </a:custClr>
    <a:custClr name="Dunkelblau 90 %">
      <a:srgbClr val="27465F"/>
    </a:custClr>
    <a:custClr name="Dunkelblau 80 %">
      <a:srgbClr val="3F5B71"/>
    </a:custClr>
    <a:custClr name="Dunkelblau 70 %">
      <a:srgbClr val="576F82"/>
    </a:custClr>
    <a:custClr name="Dunkelblau 60 %">
      <a:srgbClr val="6F8494"/>
    </a:custClr>
    <a:custClr name="Dunkelblau 50 %">
      <a:srgbClr val="8798A6"/>
    </a:custClr>
    <a:custClr name="Dunkelblau 40 %">
      <a:srgbClr val="9FADB8"/>
    </a:custClr>
    <a:custClr name="Dunkelblau 30 %">
      <a:srgbClr val="B7C1CA"/>
    </a:custClr>
    <a:custClr name="Dunkelblau 20 %">
      <a:srgbClr val="CFD6DB"/>
    </a:custClr>
    <a:custClr name="EFD Blau 60 %">
      <a:srgbClr val="8AA2CE"/>
    </a:custClr>
    <a:custClr name="Türkis">
      <a:srgbClr val="1FA3B7"/>
    </a:custClr>
    <a:custClr name="Türkis 90 %">
      <a:srgbClr val="33ACBE"/>
    </a:custClr>
    <a:custClr name="Türkis 80 %">
      <a:srgbClr val="4AB5C5"/>
    </a:custClr>
    <a:custClr name="Türkis 70 %">
      <a:srgbClr val="60BECC"/>
    </a:custClr>
    <a:custClr name="Türkis 60 %">
      <a:srgbClr val="77C7D3"/>
    </a:custClr>
    <a:custClr name="Türkis 50 %">
      <a:srgbClr val="8ED1DB"/>
    </a:custClr>
    <a:custClr name="Türkis 40 %">
      <a:srgbClr val="A4DAE2"/>
    </a:custClr>
    <a:custClr name="Türkis 30 %">
      <a:srgbClr val="BBE3E9"/>
    </a:custClr>
    <a:custClr name="Türkis 20 %">
      <a:srgbClr val="D2ECF0"/>
    </a:custClr>
    <a:custClr name="EFD Blau 50 %">
      <a:srgbClr val="9EB1D6"/>
    </a:custClr>
    <a:custClr name="Koralle">
      <a:srgbClr val="ED6B64"/>
    </a:custClr>
    <a:custClr name="Koralle 90 %">
      <a:srgbClr val="EF7A74"/>
    </a:custClr>
    <a:custClr name="Koralle 80 %">
      <a:srgbClr val="F18984"/>
    </a:custClr>
    <a:custClr name="Koralle 70 %">
      <a:srgbClr val="F29893"/>
    </a:custClr>
    <a:custClr name="Koralle 60 %">
      <a:srgbClr val="F4A7A3"/>
    </a:custClr>
    <a:custClr name="Koralle 50 %">
      <a:srgbClr val="F6B5B2"/>
    </a:custClr>
    <a:custClr name="Koralle 40 %">
      <a:srgbClr val="F8C4C1"/>
    </a:custClr>
    <a:custClr name="Koralle 30 %">
      <a:srgbClr val="FAD3D1"/>
    </a:custClr>
    <a:custClr name="Koralle 20 %">
      <a:srgbClr val="FBE2E0"/>
    </a:custClr>
    <a:custClr name="EFD Blau 40 %">
      <a:srgbClr val="B1C1DE"/>
    </a:custClr>
    <a:custClr name="Gelb">
      <a:srgbClr val="FFCA5F"/>
    </a:custClr>
    <a:custClr name="Gelb 90 %">
      <a:srgbClr val="FDCF70"/>
    </a:custClr>
    <a:custClr name="Gelb 80 %">
      <a:srgbClr val="FDD480"/>
    </a:custClr>
    <a:custClr name="Gelb 70 %">
      <a:srgbClr val="FEDA90"/>
    </a:custClr>
    <a:custClr name="Gelb 60 %">
      <a:srgbClr val="FEDFA0"/>
    </a:custClr>
    <a:custClr name="Gelb 50 %">
      <a:srgbClr val="FEE4AF"/>
    </a:custClr>
    <a:custClr name="Gelb 40 %">
      <a:srgbClr val="FEEABF"/>
    </a:custClr>
    <a:custClr name="Gelb 30 %">
      <a:srgbClr val="FEEFCF"/>
    </a:custClr>
    <a:custClr name="Gelb 20 %">
      <a:srgbClr val="FFF4DF"/>
    </a:custClr>
    <a:custClr name="EFD Blau 20 %">
      <a:srgbClr val="D8E0EF"/>
    </a:custClr>
    <a:custClr name="Grün">
      <a:srgbClr val="7DC993"/>
    </a:custClr>
    <a:custClr name="Grün 90 %">
      <a:srgbClr val="8DC99D"/>
    </a:custClr>
    <a:custClr name="Grün 80 %">
      <a:srgbClr val="99CFA8"/>
    </a:custClr>
    <a:custClr name="Grün 70 %">
      <a:srgbClr val="A6D5B3"/>
    </a:custClr>
    <a:custClr name="Grün 60 %">
      <a:srgbClr val="B3DBBE"/>
    </a:custClr>
    <a:custClr name="Grün 50 %">
      <a:srgbClr val="C0E1C9"/>
    </a:custClr>
    <a:custClr name="Grün 40 %">
      <a:srgbClr val="CCE7D4"/>
    </a:custClr>
    <a:custClr name="Grün 30 %">
      <a:srgbClr val="D9EDDE"/>
    </a:custClr>
    <a:custClr name="Grün 20 %">
      <a:srgbClr val="E6F3E9"/>
    </a:custClr>
  </a:custClrLst>
  <a:extLst>
    <a:ext uri="{05A4C25C-085E-4340-85A3-A5531E510DB2}">
      <thm15:themeFamily xmlns:thm15="http://schemas.microsoft.com/office/thememl/2012/main" name="CD Bund BIT Master DE" id="{62E94DB9-5209-413F-8DFB-51F2F8B7EE17}" vid="{2FABC486-2118-4CD5-8867-A0AFCC614503}"/>
    </a:ext>
  </a:extLst>
</a:theme>
</file>

<file path=ppt/theme/theme2.xml><?xml version="1.0" encoding="utf-8"?>
<a:theme xmlns:a="http://schemas.openxmlformats.org/drawingml/2006/main" name="1_CDBUND-BIT-Master Türkis">
  <a:themeElements>
    <a:clrScheme name="BIT Master">
      <a:dk1>
        <a:srgbClr val="000000"/>
      </a:dk1>
      <a:lt1>
        <a:sysClr val="window" lastClr="FFFFFF"/>
      </a:lt1>
      <a:dk2>
        <a:srgbClr val="10314D"/>
      </a:dk2>
      <a:lt2>
        <a:srgbClr val="FFFFFF"/>
      </a:lt2>
      <a:accent1>
        <a:srgbClr val="3366CC"/>
      </a:accent1>
      <a:accent2>
        <a:srgbClr val="58585A"/>
      </a:accent2>
      <a:accent3>
        <a:srgbClr val="1FA3B7"/>
      </a:accent3>
      <a:accent4>
        <a:srgbClr val="10314D"/>
      </a:accent4>
      <a:accent5>
        <a:srgbClr val="ED6B64"/>
      </a:accent5>
      <a:accent6>
        <a:srgbClr val="FFCA5F"/>
      </a:accent6>
      <a:hlink>
        <a:srgbClr val="3366CC"/>
      </a:hlink>
      <a:folHlink>
        <a:srgbClr val="3366CC"/>
      </a:folHlink>
    </a:clrScheme>
    <a:fontScheme name="CDBUND-Master-v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100" dirty="0"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  <a:txDef>
      <a:spPr>
        <a:noFill/>
      </a:spPr>
      <a:bodyPr wrap="square" rtlCol="0">
        <a:spAutoFit/>
      </a:bodyPr>
      <a:lstStyle>
        <a:defPPr eaLnBrk="1" fontAlgn="auto" hangingPunct="1">
          <a:spcBef>
            <a:spcPts val="0"/>
          </a:spcBef>
          <a:spcAft>
            <a:spcPts val="0"/>
          </a:spcAft>
          <a:defRPr sz="2100" dirty="0">
            <a:solidFill>
              <a:prstClr val="black"/>
            </a:solidFill>
            <a:latin typeface="Arial"/>
          </a:defRPr>
        </a:defPPr>
      </a:lstStyle>
    </a:txDef>
  </a:objectDefaults>
  <a:extraClrSchemeLst>
    <a:extraClrScheme>
      <a:clrScheme name="CDBUND-Master-v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BUND-Master-v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BUND-Master-v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BUND-Master-v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BUND-Master-v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BUND-Master-v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DBUND-Master-v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DBUND-Master-v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DBUND-Master-v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DBUND-Master-v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DBUND-Master-v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DBUND-Master-v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DBUND-Master-v3 13">
        <a:dk1>
          <a:srgbClr val="000000"/>
        </a:dk1>
        <a:lt1>
          <a:srgbClr val="FFFFFF"/>
        </a:lt1>
        <a:dk2>
          <a:srgbClr val="44546A"/>
        </a:dk2>
        <a:lt2>
          <a:srgbClr val="E6E6E6"/>
        </a:lt2>
        <a:accent1>
          <a:srgbClr val="05A8AF"/>
        </a:accent1>
        <a:accent2>
          <a:srgbClr val="294171"/>
        </a:accent2>
        <a:accent3>
          <a:srgbClr val="F1E21A"/>
        </a:accent3>
        <a:accent4>
          <a:srgbClr val="E1AE3A"/>
        </a:accent4>
        <a:accent5>
          <a:srgbClr val="BB006A"/>
        </a:accent5>
        <a:accent6>
          <a:srgbClr val="939393"/>
        </a:accent6>
        <a:hlink>
          <a:srgbClr val="0563C1"/>
        </a:hlink>
        <a:folHlink>
          <a:srgbClr val="0563C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custClrLst>
    <a:custClr name="EFD Blau 80 %">
      <a:srgbClr val="6382BD"/>
    </a:custClr>
    <a:custClr name="Dunkelblau">
      <a:srgbClr val="10314D"/>
    </a:custClr>
    <a:custClr name="Dunkelblau 90 %">
      <a:srgbClr val="27465F"/>
    </a:custClr>
    <a:custClr name="Dunkelblau 80 %">
      <a:srgbClr val="3F5B71"/>
    </a:custClr>
    <a:custClr name="Dunkelblau 70 %">
      <a:srgbClr val="576F82"/>
    </a:custClr>
    <a:custClr name="Dunkelblau 60 %">
      <a:srgbClr val="6F8494"/>
    </a:custClr>
    <a:custClr name="Dunkelblau 50 %">
      <a:srgbClr val="8798A6"/>
    </a:custClr>
    <a:custClr name="Dunkelblau 40 %">
      <a:srgbClr val="9FADB8"/>
    </a:custClr>
    <a:custClr name="Dunkelblau 30 %">
      <a:srgbClr val="B7C1CA"/>
    </a:custClr>
    <a:custClr name="Dunkelblau 20 %">
      <a:srgbClr val="CFD6DB"/>
    </a:custClr>
    <a:custClr name="EFD Blau 60 %">
      <a:srgbClr val="8AA2CE"/>
    </a:custClr>
    <a:custClr name="Türkis">
      <a:srgbClr val="1FA3B7"/>
    </a:custClr>
    <a:custClr name="Türkis 90 %">
      <a:srgbClr val="33ACBE"/>
    </a:custClr>
    <a:custClr name="Türkis 80 %">
      <a:srgbClr val="4AB5C5"/>
    </a:custClr>
    <a:custClr name="Türkis 70 %">
      <a:srgbClr val="60BECC"/>
    </a:custClr>
    <a:custClr name="Türkis 60 %">
      <a:srgbClr val="77C7D3"/>
    </a:custClr>
    <a:custClr name="Türkis 50 %">
      <a:srgbClr val="8ED1DB"/>
    </a:custClr>
    <a:custClr name="Türkis 40 %">
      <a:srgbClr val="A4DAE2"/>
    </a:custClr>
    <a:custClr name="Türkis 30 %">
      <a:srgbClr val="BBE3E9"/>
    </a:custClr>
    <a:custClr name="Türkis 20 %">
      <a:srgbClr val="D2ECF0"/>
    </a:custClr>
    <a:custClr name="EFD Blau 50 %">
      <a:srgbClr val="9EB1D6"/>
    </a:custClr>
    <a:custClr name="Koralle">
      <a:srgbClr val="ED6B64"/>
    </a:custClr>
    <a:custClr name="Koralle 90 %">
      <a:srgbClr val="EF7A74"/>
    </a:custClr>
    <a:custClr name="Koralle 80 %">
      <a:srgbClr val="F18984"/>
    </a:custClr>
    <a:custClr name="Koralle 70 %">
      <a:srgbClr val="F29893"/>
    </a:custClr>
    <a:custClr name="Koralle 60 %">
      <a:srgbClr val="F4A7A3"/>
    </a:custClr>
    <a:custClr name="Koralle 50 %">
      <a:srgbClr val="F6B5B2"/>
    </a:custClr>
    <a:custClr name="Koralle 40 %">
      <a:srgbClr val="F8C4C1"/>
    </a:custClr>
    <a:custClr name="Koralle 30 %">
      <a:srgbClr val="FAD3D1"/>
    </a:custClr>
    <a:custClr name="Koralle 20 %">
      <a:srgbClr val="FBE2E0"/>
    </a:custClr>
    <a:custClr name="EFD Blau 40 %">
      <a:srgbClr val="B1C1DE"/>
    </a:custClr>
    <a:custClr name="Gelb">
      <a:srgbClr val="FFCA5F"/>
    </a:custClr>
    <a:custClr name="Gelb 90 %">
      <a:srgbClr val="FDCF70"/>
    </a:custClr>
    <a:custClr name="Gelb 80 %">
      <a:srgbClr val="FDD480"/>
    </a:custClr>
    <a:custClr name="Gelb 70 %">
      <a:srgbClr val="FEDA90"/>
    </a:custClr>
    <a:custClr name="Gelb 60 %">
      <a:srgbClr val="FEDFA0"/>
    </a:custClr>
    <a:custClr name="Gelb 50 %">
      <a:srgbClr val="FEE4AF"/>
    </a:custClr>
    <a:custClr name="Gelb 40 %">
      <a:srgbClr val="FEEABF"/>
    </a:custClr>
    <a:custClr name="Gelb 30 %">
      <a:srgbClr val="FEEFCF"/>
    </a:custClr>
    <a:custClr name="Gelb 20 %">
      <a:srgbClr val="FFF4DF"/>
    </a:custClr>
    <a:custClr name="EFD Blau 20 %">
      <a:srgbClr val="D8E0EF"/>
    </a:custClr>
    <a:custClr name="Grün">
      <a:srgbClr val="7DC993"/>
    </a:custClr>
    <a:custClr name="Grün 90 %">
      <a:srgbClr val="8DC99D"/>
    </a:custClr>
    <a:custClr name="Grün 80 %">
      <a:srgbClr val="99CFA8"/>
    </a:custClr>
    <a:custClr name="Grün 70 %">
      <a:srgbClr val="A6D5B3"/>
    </a:custClr>
    <a:custClr name="Grün 60 %">
      <a:srgbClr val="B3DBBE"/>
    </a:custClr>
    <a:custClr name="Grün 50 %">
      <a:srgbClr val="C0E1C9"/>
    </a:custClr>
    <a:custClr name="Grün 40 %">
      <a:srgbClr val="CCE7D4"/>
    </a:custClr>
    <a:custClr name="Grün 30 %">
      <a:srgbClr val="D9EDDE"/>
    </a:custClr>
    <a:custClr name="Grün 20 %">
      <a:srgbClr val="E6F3E9"/>
    </a:custClr>
  </a:custClr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Unknown Document Type" ma:contentTypeID="0x010104" ma:contentTypeVersion="0" ma:contentTypeDescription="" ma:contentTypeScope="" ma:versionID="05d83ceaa0bbd2e3bc716e6e66bd857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3d69fe45253d5ff147bb69036b756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3F814F9-2F65-480C-B96A-1EC75F165DA2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04DB35D-F828-4804-B7E1-60B92A21CC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650C8D1-BB0D-442D-91FB-99F6118B09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70</Words>
  <Application>Microsoft Office PowerPoint</Application>
  <PresentationFormat>Bildschirmpräsentation (16:9)</PresentationFormat>
  <Paragraphs>14</Paragraphs>
  <Slides>10</Slides>
  <Notes>0</Notes>
  <HiddenSlides>5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Arial</vt:lpstr>
      <vt:lpstr>Times</vt:lpstr>
      <vt:lpstr>CD Bund BIT Master DE</vt:lpstr>
      <vt:lpstr>1_CDBUND-BIT-Master Türkis</vt:lpstr>
      <vt:lpstr>AI-Chatbot, als Co-Pilot  </vt:lpstr>
      <vt:lpstr>Ausgangslage &amp; Herausforderungen</vt:lpstr>
      <vt:lpstr>Bot auf Basis von OpenAI GPT API</vt:lpstr>
      <vt:lpstr>PowerPoint-Präsentation</vt:lpstr>
      <vt:lpstr>Demo AlpenHelfer *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Document Partner</dc:creator>
  <cp:lastModifiedBy>Derungs Gian Valentin BIT</cp:lastModifiedBy>
  <cp:revision>489</cp:revision>
  <cp:lastPrinted>2018-09-18T13:59:02Z</cp:lastPrinted>
  <dcterms:created xsi:type="dcterms:W3CDTF">2023-03-24T08:00:24Z</dcterms:created>
  <dcterms:modified xsi:type="dcterms:W3CDTF">2023-03-24T14:10:03Z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äsentationsdatum">
    <vt:lpwstr>/data:Dokument/data:Erstellungsdatum/data:Langformat</vt:lpwstr>
  </property>
  <property fmtid="{D5CDD505-2E9C-101B-9397-08002B2CF9AE}" pid="3" name="Autor Nachname">
    <vt:lpwstr>/data:Dokument/data:Benutzer/data:Person/data:Nachname</vt:lpwstr>
  </property>
  <property fmtid="{D5CDD505-2E9C-101B-9397-08002B2CF9AE}" pid="4" name="Autor Vorname">
    <vt:lpwstr>/data:Dokument/data:Benutzer/data:Person/data:Vorname</vt:lpwstr>
  </property>
  <property fmtid="{D5CDD505-2E9C-101B-9397-08002B2CF9AE}" pid="5" name="FF Nachname">
    <vt:lpwstr>/data:Dokument/data:Absender/data:Fuss/data:Person/data:Nachname</vt:lpwstr>
  </property>
  <property fmtid="{D5CDD505-2E9C-101B-9397-08002B2CF9AE}" pid="6" name="FF Vorname">
    <vt:lpwstr>/data:Dokument/data:Absender/data:Fuss/data:Person/data:Vorname</vt:lpwstr>
  </property>
</Properties>
</file>